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3C0A183E-7B23-4C17-A6FA-4F67EA83B888}">
  <a:tblStyle styleId="{3C0A183E-7B23-4C17-A6FA-4F67EA83B888}" styleName="Table_0"/>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2587" y="381000"/>
            <a:ext cx="4572000" cy="257308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 name="Shape 4"/>
          <p:cNvSpPr txBox="1"/>
          <p:nvPr>
            <p:ph idx="1" type="body"/>
          </p:nvPr>
        </p:nvSpPr>
        <p:spPr>
          <a:xfrm>
            <a:off x="381000" y="3124200"/>
            <a:ext cx="6096000" cy="5333999"/>
          </a:xfrm>
          <a:prstGeom prst="rect">
            <a:avLst/>
          </a:prstGeom>
          <a:noFill/>
          <a:ln>
            <a:noFill/>
          </a:ln>
        </p:spPr>
        <p:txBody>
          <a:bodyPr anchorCtr="0" anchor="t" bIns="91425" lIns="91425" rIns="91425" tIns="91425"/>
          <a:lstStyle>
            <a:lvl1pPr indent="0" lvl="0" marL="0" marR="0" rtl="0" algn="l">
              <a:spcBef>
                <a:spcPts val="600"/>
              </a:spcBef>
              <a:buNone/>
              <a:defRPr b="0" i="0" sz="1100" u="none" cap="none" strike="noStrike">
                <a:solidFill>
                  <a:schemeClr val="dk1"/>
                </a:solidFill>
                <a:latin typeface="Calibri"/>
                <a:ea typeface="Calibri"/>
                <a:cs typeface="Calibri"/>
                <a:sym typeface="Calibri"/>
              </a:defRPr>
            </a:lvl1pPr>
            <a:lvl2pPr indent="-47625" lvl="1" marL="228600" marR="0" rtl="0" algn="l">
              <a:spcBef>
                <a:spcPts val="600"/>
              </a:spcBef>
              <a:buClr>
                <a:schemeClr val="dk1"/>
              </a:buClr>
              <a:buSzPct val="95454"/>
              <a:buFont typeface="Arial"/>
              <a:buChar char="•"/>
              <a:defRPr b="0" i="0" sz="1050" u="none" cap="none" strike="noStrike">
                <a:solidFill>
                  <a:schemeClr val="dk1"/>
                </a:solidFill>
                <a:latin typeface="Calibri"/>
                <a:ea typeface="Calibri"/>
                <a:cs typeface="Calibri"/>
                <a:sym typeface="Calibri"/>
              </a:defRPr>
            </a:lvl2pPr>
            <a:lvl3pPr indent="-63500" lvl="2" marL="400050" marR="0" rtl="0" algn="l">
              <a:spcBef>
                <a:spcPts val="600"/>
              </a:spcBef>
              <a:buClr>
                <a:schemeClr val="dk1"/>
              </a:buClr>
              <a:buSzPct val="100000"/>
              <a:buFont typeface="Arial"/>
              <a:buChar char="–"/>
              <a:defRPr b="0" i="0" sz="900" u="none" cap="none" strike="noStrike">
                <a:solidFill>
                  <a:schemeClr val="dk1"/>
                </a:solidFill>
                <a:latin typeface="Calibri"/>
                <a:ea typeface="Calibri"/>
                <a:cs typeface="Calibri"/>
                <a:sym typeface="Calibri"/>
              </a:defRPr>
            </a:lvl3pPr>
            <a:lvl4pPr indent="-57150" lvl="3" marL="571500" marR="0" rtl="0" algn="l">
              <a:spcBef>
                <a:spcPts val="600"/>
              </a:spcBef>
              <a:buClr>
                <a:schemeClr val="dk1"/>
              </a:buClr>
              <a:buSzPct val="100000"/>
              <a:buFont typeface="Arial"/>
              <a:buChar char="•"/>
              <a:defRPr b="0" i="0" sz="900" u="none" cap="none" strike="noStrike">
                <a:solidFill>
                  <a:schemeClr val="dk1"/>
                </a:solidFill>
                <a:latin typeface="Calibri"/>
                <a:ea typeface="Calibri"/>
                <a:cs typeface="Calibri"/>
                <a:sym typeface="Calibri"/>
              </a:defRPr>
            </a:lvl4pPr>
            <a:lvl5pPr indent="-69850" lvl="4" marL="742950" marR="0" rtl="0" algn="l">
              <a:spcBef>
                <a:spcPts val="600"/>
              </a:spcBef>
              <a:buClr>
                <a:schemeClr val="dk1"/>
              </a:buClr>
              <a:buSzPct val="100000"/>
              <a:buFont typeface="Arial"/>
              <a:buChar char="–"/>
              <a:defRPr b="0" i="0" sz="8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5" name="Shape 5"/>
          <p:cNvSpPr txBox="1"/>
          <p:nvPr>
            <p:ph idx="11" type="ftr"/>
          </p:nvPr>
        </p:nvSpPr>
        <p:spPr>
          <a:xfrm>
            <a:off x="381000" y="8610600"/>
            <a:ext cx="4648199" cy="227013"/>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 name="Shape 6"/>
          <p:cNvSpPr txBox="1"/>
          <p:nvPr>
            <p:ph idx="12" type="sldNum"/>
          </p:nvPr>
        </p:nvSpPr>
        <p:spPr>
          <a:xfrm>
            <a:off x="5715000" y="8610600"/>
            <a:ext cx="762000" cy="227013"/>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2587" y="381000"/>
            <a:ext cx="4572000" cy="2573337"/>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0" name="Shape 410"/>
          <p:cNvSpPr txBox="1"/>
          <p:nvPr>
            <p:ph idx="1" type="body"/>
          </p:nvPr>
        </p:nvSpPr>
        <p:spPr>
          <a:xfrm>
            <a:off x="381000" y="3124200"/>
            <a:ext cx="6096000" cy="5333999"/>
          </a:xfrm>
          <a:prstGeom prst="rect">
            <a:avLst/>
          </a:prstGeom>
          <a:noFill/>
          <a:ln>
            <a:noFill/>
          </a:ln>
        </p:spPr>
        <p:txBody>
          <a:bodyPr anchorCtr="0" anchor="t" bIns="91425" lIns="0" rIns="0" tIns="0">
            <a:noAutofit/>
          </a:bodyPr>
          <a:lstStyle/>
          <a:p>
            <a:pPr indent="0" lvl="0" marL="0" marR="0" rtl="0" algn="l">
              <a:spcBef>
                <a:spcPts val="0"/>
              </a:spcBef>
              <a:buSzPct val="25000"/>
              <a:buNone/>
            </a:pPr>
            <a:r>
              <a:t/>
            </a:r>
            <a:endParaRPr b="0" i="0" sz="1100" u="none" cap="none" strike="noStrike">
              <a:solidFill>
                <a:schemeClr val="lt1"/>
              </a:solidFill>
              <a:latin typeface="Calibri"/>
              <a:ea typeface="Calibri"/>
              <a:cs typeface="Calibri"/>
              <a:sym typeface="Calibri"/>
            </a:endParaRPr>
          </a:p>
        </p:txBody>
      </p:sp>
      <p:sp>
        <p:nvSpPr>
          <p:cNvPr id="411" name="Shape 411"/>
          <p:cNvSpPr txBox="1"/>
          <p:nvPr>
            <p:ph idx="12" type="sldNum"/>
          </p:nvPr>
        </p:nvSpPr>
        <p:spPr>
          <a:xfrm>
            <a:off x="5715000" y="8610600"/>
            <a:ext cx="762000" cy="227013"/>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382587" y="381000"/>
            <a:ext cx="4572000" cy="25734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6" name="Shape 536"/>
          <p:cNvSpPr txBox="1"/>
          <p:nvPr>
            <p:ph idx="1" type="body"/>
          </p:nvPr>
        </p:nvSpPr>
        <p:spPr>
          <a:xfrm>
            <a:off x="381000" y="3124200"/>
            <a:ext cx="6096000" cy="5334000"/>
          </a:xfrm>
          <a:prstGeom prst="rect">
            <a:avLst/>
          </a:prstGeom>
          <a:noFill/>
          <a:ln>
            <a:noFill/>
          </a:ln>
        </p:spPr>
        <p:txBody>
          <a:bodyPr anchorCtr="0" anchor="t" bIns="91425" lIns="0" rIns="0" tIns="0">
            <a:noAutofit/>
          </a:bodyPr>
          <a:lstStyle/>
          <a:p>
            <a:pPr indent="0" lvl="0" marL="0" marR="0" rtl="0" algn="l">
              <a:spcBef>
                <a:spcPts val="0"/>
              </a:spcBef>
              <a:buSzPct val="25000"/>
              <a:buNone/>
            </a:pPr>
            <a:r>
              <a:t/>
            </a:r>
            <a:endParaRPr b="0" i="0" sz="1100" u="none" cap="none" strike="noStrike">
              <a:solidFill>
                <a:schemeClr val="dk1"/>
              </a:solidFill>
              <a:latin typeface="Calibri"/>
              <a:ea typeface="Calibri"/>
              <a:cs typeface="Calibri"/>
              <a:sym typeface="Calibri"/>
            </a:endParaRPr>
          </a:p>
        </p:txBody>
      </p:sp>
      <p:sp>
        <p:nvSpPr>
          <p:cNvPr id="537" name="Shape 537"/>
          <p:cNvSpPr txBox="1"/>
          <p:nvPr>
            <p:ph idx="12" type="sldNum"/>
          </p:nvPr>
        </p:nvSpPr>
        <p:spPr>
          <a:xfrm>
            <a:off x="5715000" y="8610600"/>
            <a:ext cx="762000" cy="2271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2587" y="381000"/>
            <a:ext cx="4572000" cy="2573337"/>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47" name="Shape 547"/>
          <p:cNvSpPr txBox="1"/>
          <p:nvPr>
            <p:ph idx="1" type="body"/>
          </p:nvPr>
        </p:nvSpPr>
        <p:spPr>
          <a:xfrm>
            <a:off x="381000" y="3124200"/>
            <a:ext cx="6096000" cy="5333999"/>
          </a:xfrm>
          <a:prstGeom prst="rect">
            <a:avLst/>
          </a:prstGeom>
          <a:noFill/>
          <a:ln>
            <a:noFill/>
          </a:ln>
        </p:spPr>
        <p:txBody>
          <a:bodyPr anchorCtr="0" anchor="t" bIns="91425" lIns="0" rIns="0" tIns="0">
            <a:noAutofit/>
          </a:bodyPr>
          <a:lstStyle/>
          <a:p>
            <a:pPr indent="0" lvl="0" marL="0" marR="0" rtl="0" algn="l">
              <a:spcBef>
                <a:spcPts val="0"/>
              </a:spcBef>
              <a:buSzPct val="25000"/>
              <a:buNone/>
            </a:pPr>
            <a:r>
              <a:rPr lang="en-US"/>
              <a:t>Como dito anteriormente alguns de nossos cases são relevantes internamente na própria Porto Seguro como o projeto de referência para arquitetura com Oracle BPM, neste projeto suportamos a arquitetura de software para definir a melhor estratégia para implementação de BPM considerando desde de guias de implementações e padrões como implementações de referência, neste trabalho padronizamos desde artefatos, ou seja, entregáveis até metodologia e formato de trabalho com BPM.</a:t>
            </a:r>
          </a:p>
          <a:p>
            <a:pPr indent="0" lvl="0" marL="0" marR="0" rtl="0" algn="l">
              <a:spcBef>
                <a:spcPts val="0"/>
              </a:spcBef>
              <a:buSzPct val="25000"/>
              <a:buNone/>
            </a:pPr>
            <a:r>
              <a:rPr lang="en-US"/>
              <a:t>Dentro do programa innovare além de dar os direcionamentos com relação a implementação de BPM realizamos todas as validações técnicas de todas entregas realizadas no projeto.</a:t>
            </a:r>
          </a:p>
        </p:txBody>
      </p:sp>
      <p:sp>
        <p:nvSpPr>
          <p:cNvPr id="548" name="Shape 548"/>
          <p:cNvSpPr txBox="1"/>
          <p:nvPr>
            <p:ph idx="12" type="sldNum"/>
          </p:nvPr>
        </p:nvSpPr>
        <p:spPr>
          <a:xfrm>
            <a:off x="5715000" y="8610600"/>
            <a:ext cx="762000" cy="227013"/>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2587" y="381000"/>
            <a:ext cx="4572000" cy="2573337"/>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9" name="Shape 419"/>
          <p:cNvSpPr txBox="1"/>
          <p:nvPr>
            <p:ph idx="1" type="body"/>
          </p:nvPr>
        </p:nvSpPr>
        <p:spPr>
          <a:xfrm>
            <a:off x="381000" y="3124200"/>
            <a:ext cx="6096000" cy="5333999"/>
          </a:xfrm>
          <a:prstGeom prst="rect">
            <a:avLst/>
          </a:prstGeom>
          <a:noFill/>
          <a:ln>
            <a:noFill/>
          </a:ln>
        </p:spPr>
        <p:txBody>
          <a:bodyPr anchorCtr="0" anchor="t" bIns="91425" lIns="0" rIns="0" tIns="0">
            <a:noAutofit/>
          </a:bodyPr>
          <a:lstStyle/>
          <a:p>
            <a:pPr indent="0" lvl="0" marL="0" marR="0" rtl="0" algn="l">
              <a:spcBef>
                <a:spcPts val="0"/>
              </a:spcBef>
              <a:buSzPct val="25000"/>
              <a:buNone/>
            </a:pPr>
            <a:r>
              <a:t/>
            </a:r>
            <a:endParaRPr b="0" i="0" sz="1100" u="none" cap="none" strike="noStrike">
              <a:solidFill>
                <a:schemeClr val="dk1"/>
              </a:solidFill>
              <a:latin typeface="Calibri"/>
              <a:ea typeface="Calibri"/>
              <a:cs typeface="Calibri"/>
              <a:sym typeface="Calibri"/>
            </a:endParaRPr>
          </a:p>
        </p:txBody>
      </p:sp>
      <p:sp>
        <p:nvSpPr>
          <p:cNvPr id="420" name="Shape 420"/>
          <p:cNvSpPr txBox="1"/>
          <p:nvPr>
            <p:ph idx="12" type="sldNum"/>
          </p:nvPr>
        </p:nvSpPr>
        <p:spPr>
          <a:xfrm>
            <a:off x="5715000" y="8610600"/>
            <a:ext cx="762000" cy="227013"/>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2587" y="381000"/>
            <a:ext cx="4572000" cy="2573337"/>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2" name="Shape 432"/>
          <p:cNvSpPr txBox="1"/>
          <p:nvPr>
            <p:ph idx="1" type="body"/>
          </p:nvPr>
        </p:nvSpPr>
        <p:spPr>
          <a:xfrm>
            <a:off x="381000" y="3124200"/>
            <a:ext cx="6096000" cy="5333999"/>
          </a:xfrm>
          <a:prstGeom prst="rect">
            <a:avLst/>
          </a:prstGeom>
          <a:noFill/>
          <a:ln>
            <a:noFill/>
          </a:ln>
        </p:spPr>
        <p:txBody>
          <a:bodyPr anchorCtr="0" anchor="t" bIns="91425" lIns="0" rIns="0" tIns="0">
            <a:noAutofit/>
          </a:bodyPr>
          <a:lstStyle/>
          <a:p>
            <a:pPr indent="0" lvl="0" marL="0" marR="0" rtl="0" algn="l">
              <a:spcBef>
                <a:spcPts val="0"/>
              </a:spcBef>
              <a:buSzPct val="25000"/>
              <a:buNone/>
            </a:pPr>
            <a:r>
              <a:t/>
            </a:r>
            <a:endParaRPr b="0" i="0" sz="1100" u="none" cap="none" strike="noStrike">
              <a:solidFill>
                <a:schemeClr val="lt1"/>
              </a:solidFill>
              <a:latin typeface="Calibri"/>
              <a:ea typeface="Calibri"/>
              <a:cs typeface="Calibri"/>
              <a:sym typeface="Calibri"/>
            </a:endParaRPr>
          </a:p>
        </p:txBody>
      </p:sp>
      <p:sp>
        <p:nvSpPr>
          <p:cNvPr id="433" name="Shape 433"/>
          <p:cNvSpPr txBox="1"/>
          <p:nvPr>
            <p:ph idx="12" type="sldNum"/>
          </p:nvPr>
        </p:nvSpPr>
        <p:spPr>
          <a:xfrm>
            <a:off x="5715000" y="8610600"/>
            <a:ext cx="762000" cy="227013"/>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2587" y="381000"/>
            <a:ext cx="4573586" cy="25733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40" name="Shape 440"/>
          <p:cNvSpPr txBox="1"/>
          <p:nvPr>
            <p:ph idx="1" type="body"/>
          </p:nvPr>
        </p:nvSpPr>
        <p:spPr>
          <a:xfrm>
            <a:off x="381000" y="3124200"/>
            <a:ext cx="6096000" cy="5333999"/>
          </a:xfrm>
          <a:prstGeom prst="rect">
            <a:avLst/>
          </a:prstGeom>
          <a:noFill/>
          <a:ln>
            <a:noFill/>
          </a:ln>
        </p:spPr>
        <p:txBody>
          <a:bodyPr anchorCtr="0" anchor="t" bIns="91425" lIns="0" rIns="0" tIns="0">
            <a:noAutofit/>
          </a:bodyPr>
          <a:lstStyle/>
          <a:p>
            <a:pPr indent="0" lvl="0" marL="0" marR="0" rtl="0" algn="l">
              <a:spcBef>
                <a:spcPts val="0"/>
              </a:spcBef>
              <a:buSzPct val="25000"/>
              <a:buNone/>
            </a:pPr>
            <a:r>
              <a:t/>
            </a:r>
            <a:endParaRPr b="0" i="0" sz="1100" u="none" cap="none" strike="noStrike">
              <a:solidFill>
                <a:srgbClr val="000000"/>
              </a:solidFill>
              <a:latin typeface="Calibri"/>
              <a:ea typeface="Calibri"/>
              <a:cs typeface="Calibri"/>
              <a:sym typeface="Calibri"/>
            </a:endParaRPr>
          </a:p>
        </p:txBody>
      </p:sp>
      <p:sp>
        <p:nvSpPr>
          <p:cNvPr id="441" name="Shape 441"/>
          <p:cNvSpPr txBox="1"/>
          <p:nvPr>
            <p:ph idx="12" type="sldNum"/>
          </p:nvPr>
        </p:nvSpPr>
        <p:spPr>
          <a:xfrm>
            <a:off x="5715000" y="8610600"/>
            <a:ext cx="762000" cy="227013"/>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2587" y="381000"/>
            <a:ext cx="4573500" cy="25734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69" name="Shape 469"/>
          <p:cNvSpPr txBox="1"/>
          <p:nvPr>
            <p:ph idx="1" type="body"/>
          </p:nvPr>
        </p:nvSpPr>
        <p:spPr>
          <a:xfrm>
            <a:off x="381000" y="3124200"/>
            <a:ext cx="6096000" cy="5334000"/>
          </a:xfrm>
          <a:prstGeom prst="rect">
            <a:avLst/>
          </a:prstGeom>
          <a:noFill/>
          <a:ln>
            <a:noFill/>
          </a:ln>
        </p:spPr>
        <p:txBody>
          <a:bodyPr anchorCtr="0" anchor="t" bIns="91425" lIns="0" rIns="0" tIns="0">
            <a:noAutofit/>
          </a:bodyPr>
          <a:lstStyle/>
          <a:p>
            <a:pPr indent="0" lvl="0" marL="0" marR="0" rtl="0" algn="l">
              <a:spcBef>
                <a:spcPts val="0"/>
              </a:spcBef>
              <a:buSzPct val="25000"/>
              <a:buNone/>
            </a:pPr>
            <a:r>
              <a:rPr lang="en-US">
                <a:solidFill>
                  <a:srgbClr val="000000"/>
                </a:solidFill>
              </a:rPr>
              <a:t>Hoje vivemos num mundo cada vez mais exigente conectado e colaborativo, se pegarmos alguns exemplos do nosso dia a dia vemos que cada vez mais empresas investe, em soluções com Home-office e que a economia e processos colaborativos são uma realidade. Hoje mobilidade é item obrigatório, não vivemos mais um dia sem estarmos conectados. Para gerenciar tantos itens e lidar com tantas variáveis precisamos de processos de negócio que consigam ter rigidez no momento certo e que sejam flexíveis quando precisarmos. Essa é uma equação díficil de resolver e através do BPM como metodologia e com as ferramentas apropriadas como Oracle SOA suite que podemos nos mantes competetivos nessa realidade atual.</a:t>
            </a:r>
          </a:p>
          <a:p>
            <a:pPr indent="0" lvl="0" marL="0" marR="0" rtl="0" algn="l">
              <a:spcBef>
                <a:spcPts val="0"/>
              </a:spcBef>
              <a:buSzPct val="25000"/>
              <a:buNone/>
            </a:pPr>
            <a:r>
              <a:rPr lang="en-US">
                <a:solidFill>
                  <a:srgbClr val="000000"/>
                </a:solidFill>
              </a:rPr>
              <a:t>A inex não vê BPM apenas como mais uma sigla ou uma metodologia de pratelheira, nós acreditamos na metodologia e vemos o potencial e o valor que pode agregar a nossos clientes.</a:t>
            </a:r>
          </a:p>
        </p:txBody>
      </p:sp>
      <p:sp>
        <p:nvSpPr>
          <p:cNvPr id="470" name="Shape 470"/>
          <p:cNvSpPr txBox="1"/>
          <p:nvPr>
            <p:ph idx="12" type="sldNum"/>
          </p:nvPr>
        </p:nvSpPr>
        <p:spPr>
          <a:xfrm>
            <a:off x="5715000" y="8610600"/>
            <a:ext cx="762000" cy="2271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2587" y="381000"/>
            <a:ext cx="4572000" cy="2573337"/>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2" name="Shape 482"/>
          <p:cNvSpPr txBox="1"/>
          <p:nvPr>
            <p:ph idx="1" type="body"/>
          </p:nvPr>
        </p:nvSpPr>
        <p:spPr>
          <a:xfrm>
            <a:off x="381000" y="3124200"/>
            <a:ext cx="6096000" cy="5333999"/>
          </a:xfrm>
          <a:prstGeom prst="rect">
            <a:avLst/>
          </a:prstGeom>
          <a:noFill/>
          <a:ln>
            <a:noFill/>
          </a:ln>
        </p:spPr>
        <p:txBody>
          <a:bodyPr anchorCtr="0" anchor="t" bIns="91425" lIns="0" rIns="0" tIns="0">
            <a:noAutofit/>
          </a:bodyPr>
          <a:lstStyle/>
          <a:p>
            <a:pPr indent="0" lvl="0" marL="0" marR="0" rtl="0" algn="l">
              <a:spcBef>
                <a:spcPts val="0"/>
              </a:spcBef>
              <a:buSzPct val="25000"/>
              <a:buNone/>
            </a:pPr>
            <a:r>
              <a:t/>
            </a:r>
            <a:endParaRPr b="0" i="0" sz="1100" u="none" cap="none" strike="noStrike">
              <a:solidFill>
                <a:schemeClr val="lt1"/>
              </a:solidFill>
              <a:latin typeface="Calibri"/>
              <a:ea typeface="Calibri"/>
              <a:cs typeface="Calibri"/>
              <a:sym typeface="Calibri"/>
            </a:endParaRPr>
          </a:p>
        </p:txBody>
      </p:sp>
      <p:sp>
        <p:nvSpPr>
          <p:cNvPr id="483" name="Shape 483"/>
          <p:cNvSpPr txBox="1"/>
          <p:nvPr>
            <p:ph idx="12" type="sldNum"/>
          </p:nvPr>
        </p:nvSpPr>
        <p:spPr>
          <a:xfrm>
            <a:off x="5715000" y="8610600"/>
            <a:ext cx="762000" cy="227013"/>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2587" y="381000"/>
            <a:ext cx="4572000" cy="25734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0" name="Shape 490"/>
          <p:cNvSpPr txBox="1"/>
          <p:nvPr>
            <p:ph idx="1" type="body"/>
          </p:nvPr>
        </p:nvSpPr>
        <p:spPr>
          <a:xfrm>
            <a:off x="381000" y="3124200"/>
            <a:ext cx="6096000" cy="5334000"/>
          </a:xfrm>
          <a:prstGeom prst="rect">
            <a:avLst/>
          </a:prstGeom>
          <a:noFill/>
          <a:ln>
            <a:noFill/>
          </a:ln>
        </p:spPr>
        <p:txBody>
          <a:bodyPr anchorCtr="0" anchor="t" bIns="91425" lIns="0" rIns="0" tIns="0">
            <a:noAutofit/>
          </a:bodyPr>
          <a:lstStyle/>
          <a:p>
            <a:pPr indent="0" lvl="0" marL="0" marR="0" rtl="0" algn="l">
              <a:spcBef>
                <a:spcPts val="0"/>
              </a:spcBef>
              <a:buSzPct val="25000"/>
              <a:buNone/>
            </a:pPr>
            <a:r>
              <a:rPr lang="en-US"/>
              <a:t>Alguns dos clientes que confiaram em nós, como podem ver nossa parceria com a porto já tem mais de 5 anos completos onde atuamos em praticamente todas as gerências de sistemas, arquitetura de software e a área de infraestrutura. Temos boas referências nos programas Innovare, Quantum e Navegando. Onde tivemos participação em itens importantes como arquitetura de software. Vale lembrar que somos um dos parceiros mais requisitados e referências para implementações com SOA e BPM na Porto Seguro.</a:t>
            </a:r>
          </a:p>
        </p:txBody>
      </p:sp>
      <p:sp>
        <p:nvSpPr>
          <p:cNvPr id="491" name="Shape 491"/>
          <p:cNvSpPr txBox="1"/>
          <p:nvPr>
            <p:ph idx="12" type="sldNum"/>
          </p:nvPr>
        </p:nvSpPr>
        <p:spPr>
          <a:xfrm>
            <a:off x="5715000" y="8610600"/>
            <a:ext cx="762000" cy="2271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2587" y="381000"/>
            <a:ext cx="4572000" cy="25734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7" name="Shape 497"/>
          <p:cNvSpPr txBox="1"/>
          <p:nvPr>
            <p:ph idx="1" type="body"/>
          </p:nvPr>
        </p:nvSpPr>
        <p:spPr>
          <a:xfrm>
            <a:off x="381000" y="3124200"/>
            <a:ext cx="6096000" cy="5334000"/>
          </a:xfrm>
          <a:prstGeom prst="rect">
            <a:avLst/>
          </a:prstGeom>
          <a:noFill/>
          <a:ln>
            <a:noFill/>
          </a:ln>
        </p:spPr>
        <p:txBody>
          <a:bodyPr anchorCtr="0" anchor="t" bIns="91425" lIns="0" rIns="0" tIns="0">
            <a:noAutofit/>
          </a:bodyPr>
          <a:lstStyle/>
          <a:p>
            <a:pPr indent="0" lvl="0" marL="0" marR="0" rtl="0" algn="l">
              <a:spcBef>
                <a:spcPts val="0"/>
              </a:spcBef>
              <a:buSzPct val="25000"/>
              <a:buNone/>
            </a:pPr>
            <a:r>
              <a:rPr lang="en-US"/>
              <a:t>Alguns diferenciais importantes para Inex é que trabalhamos de forma ágil, nossa metodologia interna sempre tem foco em Scrum para gestão de projetos, acreditamos em projetos ágeis para mantermos uma proximidade maior com o cliente e fazer um acompanhamento melhor da execução do projeto e do atingimento dos requisitos, um ponto sempre importante é manter o foco em arquitetura sempre mantendo um alto padrão de desenvolvimento, outro ponto é que estamos aptos para realizar uma gestão eficaz sempre posicionando os nossso clientes. </a:t>
            </a:r>
          </a:p>
          <a:p>
            <a:pPr indent="0" lvl="0" marL="0" marR="0" rtl="0" algn="l">
              <a:spcBef>
                <a:spcPts val="0"/>
              </a:spcBef>
              <a:buSzPct val="25000"/>
              <a:buNone/>
            </a:pPr>
            <a:r>
              <a:rPr lang="en-US"/>
              <a:t>Também vale lembrar que nosso time sempre tem alto padrão, costumamos trabalhar com o nível maior de senioridade</a:t>
            </a:r>
          </a:p>
          <a:p>
            <a:pPr indent="0" lvl="0" marL="0" marR="0" rtl="0" algn="l">
              <a:spcBef>
                <a:spcPts val="0"/>
              </a:spcBef>
              <a:buSzPct val="25000"/>
              <a:buNone/>
            </a:pPr>
            <a:r>
              <a:rPr lang="en-US"/>
              <a:t>Modelagem de processos faz parte do nosso dia a dia não apenas quando o assunto é BPM, mesmo em casos de sistemas mais simples que não tenham essa demanda especifica acreditamos no BPM como uma forma de dar maior maturidade ao processo de desenvolvimento.</a:t>
            </a:r>
          </a:p>
        </p:txBody>
      </p:sp>
      <p:sp>
        <p:nvSpPr>
          <p:cNvPr id="498" name="Shape 498"/>
          <p:cNvSpPr txBox="1"/>
          <p:nvPr>
            <p:ph idx="12" type="sldNum"/>
          </p:nvPr>
        </p:nvSpPr>
        <p:spPr>
          <a:xfrm>
            <a:off x="5715000" y="8610600"/>
            <a:ext cx="762000" cy="2271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2587" y="381000"/>
            <a:ext cx="4572000" cy="25734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20" name="Shape 520"/>
          <p:cNvSpPr txBox="1"/>
          <p:nvPr>
            <p:ph idx="1" type="body"/>
          </p:nvPr>
        </p:nvSpPr>
        <p:spPr>
          <a:xfrm>
            <a:off x="381000" y="3124200"/>
            <a:ext cx="6096000" cy="5334000"/>
          </a:xfrm>
          <a:prstGeom prst="rect">
            <a:avLst/>
          </a:prstGeom>
          <a:noFill/>
          <a:ln>
            <a:noFill/>
          </a:ln>
        </p:spPr>
        <p:txBody>
          <a:bodyPr anchorCtr="0" anchor="t" bIns="91425" lIns="0" rIns="0" tIns="0">
            <a:noAutofit/>
          </a:bodyPr>
          <a:lstStyle/>
          <a:p>
            <a:pPr indent="0" lvl="0" marL="0" marR="0" rtl="0" algn="l">
              <a:spcBef>
                <a:spcPts val="0"/>
              </a:spcBef>
              <a:buSzPct val="25000"/>
              <a:buNone/>
            </a:pPr>
            <a:r>
              <a:rPr lang="en-US"/>
              <a:t>Hoje internamente na porto seguro realizamos mais de 5000 horas mensais em projetos muitos deles envolvendo SOA e BPM, só lembrando que SOA e BPM são assuntos correlatos no mundo Oracle. Nosso time livre de fábrica hoje pode exercer mais de 1000 horas mensais sendo possível aportar a capacidade do time conforme a necessidade. Muitos dos profissionais que estão conosco já tem entendimento e visão do mundo porto seguro.</a:t>
            </a:r>
          </a:p>
        </p:txBody>
      </p:sp>
      <p:sp>
        <p:nvSpPr>
          <p:cNvPr id="521" name="Shape 521"/>
          <p:cNvSpPr txBox="1"/>
          <p:nvPr>
            <p:ph idx="12" type="sldNum"/>
          </p:nvPr>
        </p:nvSpPr>
        <p:spPr>
          <a:xfrm>
            <a:off x="5715000" y="8610600"/>
            <a:ext cx="762000" cy="2271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jpg"/><Relationship Id="rId3"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jpg"/><Relationship Id="rId3" Type="http://schemas.openxmlformats.org/officeDocument/2006/relationships/image" Target="../media/image0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jpg"/><Relationship Id="rId3" Type="http://schemas.openxmlformats.org/officeDocument/2006/relationships/image" Target="../media/image0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0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0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jpg"/><Relationship Id="rId3" Type="http://schemas.openxmlformats.org/officeDocument/2006/relationships/image" Target="../media/image0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8.jpg"/><Relationship Id="rId3" Type="http://schemas.openxmlformats.org/officeDocument/2006/relationships/image" Target="../media/image0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jpg"/><Relationship Id="rId3" Type="http://schemas.openxmlformats.org/officeDocument/2006/relationships/image" Target="../media/image0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jpg"/><Relationship Id="rId3" Type="http://schemas.openxmlformats.org/officeDocument/2006/relationships/image" Target="../media/image0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8.jpg"/><Relationship Id="rId3" Type="http://schemas.openxmlformats.org/officeDocument/2006/relationships/image" Target="../media/image0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jpg"/><Relationship Id="rId3" Type="http://schemas.openxmlformats.org/officeDocument/2006/relationships/image" Target="../media/image0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7.jpg"/><Relationship Id="rId3" Type="http://schemas.openxmlformats.org/officeDocument/2006/relationships/image" Target="../media/image0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with Picture">
    <p:bg>
      <p:bgPr>
        <a:blipFill rotWithShape="1">
          <a:blip r:embed="rId2">
            <a:alphaModFix/>
          </a:blip>
          <a:stretch>
            <a:fillRect b="-6999" l="0" r="0" t="-6998"/>
          </a:stretch>
        </a:blipFill>
      </p:bgPr>
    </p:bg>
    <p:spTree>
      <p:nvGrpSpPr>
        <p:cNvPr id="20" name="Shape 20"/>
        <p:cNvGrpSpPr/>
        <p:nvPr/>
      </p:nvGrpSpPr>
      <p:grpSpPr>
        <a:xfrm>
          <a:off x="0" y="0"/>
          <a:ext cx="0" cy="0"/>
          <a:chOff x="0" y="0"/>
          <a:chExt cx="0" cy="0"/>
        </a:xfrm>
      </p:grpSpPr>
      <p:sp>
        <p:nvSpPr>
          <p:cNvPr id="21" name="Shape 21"/>
          <p:cNvSpPr txBox="1"/>
          <p:nvPr>
            <p:ph type="ctrTitle"/>
          </p:nvPr>
        </p:nvSpPr>
        <p:spPr>
          <a:xfrm>
            <a:off x="531814" y="739775"/>
            <a:ext cx="8763000" cy="1470024"/>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2" name="Shape 22"/>
          <p:cNvSpPr txBox="1"/>
          <p:nvPr>
            <p:ph idx="1" type="subTitle"/>
          </p:nvPr>
        </p:nvSpPr>
        <p:spPr>
          <a:xfrm>
            <a:off x="531762" y="2286000"/>
            <a:ext cx="876414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ctr">
              <a:lnSpc>
                <a:spcPct val="90000"/>
              </a:lnSpc>
              <a:spcBef>
                <a:spcPts val="800"/>
              </a:spcBef>
              <a:buClr>
                <a:schemeClr val="lt1"/>
              </a:buClr>
              <a:buFont typeface="Arial"/>
              <a:buNone/>
              <a:defRPr b="0" i="0" sz="2400" u="none" cap="none" strike="noStrike">
                <a:solidFill>
                  <a:schemeClr val="lt1"/>
                </a:solidFill>
                <a:latin typeface="Calibri"/>
                <a:ea typeface="Calibri"/>
                <a:cs typeface="Calibri"/>
                <a:sym typeface="Calibri"/>
              </a:defRPr>
            </a:lvl2pPr>
            <a:lvl3pPr indent="0" lvl="2" marL="914400" marR="0" rtl="0" algn="ctr">
              <a:lnSpc>
                <a:spcPct val="90000"/>
              </a:lnSpc>
              <a:spcBef>
                <a:spcPts val="600"/>
              </a:spcBef>
              <a:buClr>
                <a:schemeClr val="lt1"/>
              </a:buClr>
              <a:buFont typeface="Arial"/>
              <a:buNone/>
              <a:defRPr b="0" i="0" sz="2000" u="none" cap="none" strike="noStrike">
                <a:solidFill>
                  <a:schemeClr val="lt1"/>
                </a:solidFill>
                <a:latin typeface="Calibri"/>
                <a:ea typeface="Calibri"/>
                <a:cs typeface="Calibri"/>
                <a:sym typeface="Calibri"/>
              </a:defRPr>
            </a:lvl3pPr>
            <a:lvl4pPr indent="0" lvl="3" marL="1371600" marR="0" rtl="0" algn="ctr">
              <a:lnSpc>
                <a:spcPct val="90000"/>
              </a:lnSpc>
              <a:spcBef>
                <a:spcPts val="600"/>
              </a:spcBef>
              <a:buClr>
                <a:schemeClr val="lt1"/>
              </a:buClr>
              <a:buFont typeface="Arial"/>
              <a:buNone/>
              <a:defRPr b="0" i="0" sz="1800" u="none" cap="none" strike="noStrike">
                <a:solidFill>
                  <a:schemeClr val="lt1"/>
                </a:solidFill>
                <a:latin typeface="Calibri"/>
                <a:ea typeface="Calibri"/>
                <a:cs typeface="Calibri"/>
                <a:sym typeface="Calibri"/>
              </a:defRPr>
            </a:lvl4pPr>
            <a:lvl5pPr indent="0" lvl="4" marL="18288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5pPr>
            <a:lvl6pPr indent="0" lvl="5" marL="22860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6pPr>
            <a:lvl7pPr indent="0" lvl="6" marL="27432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7pPr>
            <a:lvl8pPr indent="0" lvl="7" marL="32004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8pPr>
            <a:lvl9pPr indent="0" lvl="8" marL="36576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9pPr>
          </a:lstStyle>
          <a:p/>
        </p:txBody>
      </p:sp>
      <p:sp>
        <p:nvSpPr>
          <p:cNvPr id="23" name="Shape 23"/>
          <p:cNvSpPr txBox="1"/>
          <p:nvPr>
            <p:ph idx="2" type="body"/>
          </p:nvPr>
        </p:nvSpPr>
        <p:spPr>
          <a:xfrm>
            <a:off x="531814" y="3429451"/>
            <a:ext cx="8763000" cy="2514148"/>
          </a:xfrm>
          <a:prstGeom prst="rect">
            <a:avLst/>
          </a:prstGeom>
          <a:noFill/>
          <a:ln>
            <a:noFill/>
          </a:ln>
        </p:spPr>
        <p:txBody>
          <a:bodyPr anchorCtr="0" anchor="t" bIns="91425" lIns="91425" rIns="91425" tIns="91425"/>
          <a:lstStyle>
            <a:lvl1pPr indent="-1588" lvl="0" marL="1588" marR="0" rtl="0" algn="l">
              <a:lnSpc>
                <a:spcPct val="90000"/>
              </a:lnSpc>
              <a:spcBef>
                <a:spcPts val="0"/>
              </a:spcBef>
              <a:buClr>
                <a:schemeClr val="lt1"/>
              </a:buClr>
              <a:buFont typeface="Arial"/>
              <a:buNone/>
              <a:defRPr b="0" i="0" sz="2400" u="none" cap="none" strike="noStrike">
                <a:solidFill>
                  <a:schemeClr val="lt1"/>
                </a:solidFill>
                <a:latin typeface="Calibri"/>
                <a:ea typeface="Calibri"/>
                <a:cs typeface="Calibri"/>
                <a:sym typeface="Calibri"/>
              </a:defRPr>
            </a:lvl1pPr>
            <a:lvl2pPr indent="-1588" lvl="1" marL="1588" marR="0" rtl="0" algn="l">
              <a:lnSpc>
                <a:spcPct val="90000"/>
              </a:lnSpc>
              <a:spcBef>
                <a:spcPts val="800"/>
              </a:spcBef>
              <a:buClr>
                <a:schemeClr val="lt1"/>
              </a:buClr>
              <a:buFont typeface="Arial"/>
              <a:buNone/>
              <a:defRPr b="0" i="0" sz="2400" u="none" cap="none" strike="noStrike">
                <a:solidFill>
                  <a:schemeClr val="lt1"/>
                </a:solidFill>
                <a:latin typeface="Calibri"/>
                <a:ea typeface="Calibri"/>
                <a:cs typeface="Calibri"/>
                <a:sym typeface="Calibri"/>
              </a:defRPr>
            </a:lvl2pPr>
            <a:lvl3pPr indent="-1588" lvl="2"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3pPr>
            <a:lvl4pPr indent="-1588" lvl="3"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4pPr>
            <a:lvl5pPr indent="-1588" lvl="4"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5pPr>
            <a:lvl6pPr indent="-1588" lvl="5"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6pPr>
            <a:lvl7pPr indent="-1588" lvl="6"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7pPr>
            <a:lvl8pPr indent="-1588" lvl="7"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8pPr>
            <a:lvl9pPr indent="-1588" lvl="8"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9pPr>
          </a:lstStyle>
          <a:p/>
        </p:txBody>
      </p:sp>
      <p:sp>
        <p:nvSpPr>
          <p:cNvPr id="24" name="Shape 24"/>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25" name="Shape 25"/>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chemeClr val="lt1"/>
                </a:solidFill>
                <a:latin typeface="Calibri"/>
                <a:ea typeface="Calibri"/>
                <a:cs typeface="Calibri"/>
                <a:sym typeface="Calibri"/>
              </a:rPr>
              <a:t>Copyright © 2017 - Inex Consulting</a:t>
            </a:r>
          </a:p>
        </p:txBody>
      </p:sp>
      <p:sp>
        <p:nvSpPr>
          <p:cNvPr id="26" name="Shape 26"/>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27" name="Shape 27"/>
          <p:cNvSpPr txBox="1"/>
          <p:nvPr>
            <p:ph idx="12" type="sldNum"/>
          </p:nvPr>
        </p:nvSpPr>
        <p:spPr>
          <a:xfrm>
            <a:off x="11276010" y="6934200"/>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BDC1C5"/>
                </a:solidFill>
                <a:latin typeface="Calibri"/>
                <a:ea typeface="Calibri"/>
                <a:cs typeface="Calibri"/>
                <a:sym typeface="Calibri"/>
              </a:rPr>
              <a:t>‹#›</a:t>
            </a:fld>
          </a:p>
        </p:txBody>
      </p:sp>
      <p:pic>
        <p:nvPicPr>
          <p:cNvPr descr="inex.png" id="28" name="Shape 28"/>
          <p:cNvPicPr preferRelativeResize="0"/>
          <p:nvPr/>
        </p:nvPicPr>
        <p:blipFill>
          <a:blip r:embed="rId3">
            <a:alphaModFix amt="50000"/>
          </a:blip>
          <a:stretch>
            <a:fillRect/>
          </a:stretch>
        </p:blipFill>
        <p:spPr>
          <a:xfrm>
            <a:off x="287075" y="5743562"/>
            <a:ext cx="1895475" cy="5810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lt2"/>
        </a:solidFill>
      </p:bgPr>
    </p:bg>
    <p:spTree>
      <p:nvGrpSpPr>
        <p:cNvPr id="116" name="Shape 116"/>
        <p:cNvGrpSpPr/>
        <p:nvPr/>
      </p:nvGrpSpPr>
      <p:grpSpPr>
        <a:xfrm>
          <a:off x="0" y="0"/>
          <a:ext cx="0" cy="0"/>
          <a:chOff x="0" y="0"/>
          <a:chExt cx="0" cy="0"/>
        </a:xfrm>
      </p:grpSpPr>
      <p:sp>
        <p:nvSpPr>
          <p:cNvPr id="117" name="Shape 117"/>
          <p:cNvSpPr txBox="1"/>
          <p:nvPr>
            <p:ph type="ctrTitle"/>
          </p:nvPr>
        </p:nvSpPr>
        <p:spPr>
          <a:xfrm>
            <a:off x="531812" y="739775"/>
            <a:ext cx="11125199" cy="1470024"/>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48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8" name="Shape 118"/>
          <p:cNvSpPr txBox="1"/>
          <p:nvPr>
            <p:ph idx="1" type="subTitle"/>
          </p:nvPr>
        </p:nvSpPr>
        <p:spPr>
          <a:xfrm>
            <a:off x="531762" y="2286000"/>
            <a:ext cx="11126647"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rgbClr val="9F9F9F"/>
              </a:buClr>
              <a:buFont typeface="Arial"/>
              <a:buNone/>
              <a:defRPr b="1"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800"/>
              </a:spcBef>
              <a:buClr>
                <a:srgbClr val="9F9F9F"/>
              </a:buClr>
              <a:buFont typeface="Arial"/>
              <a:buNone/>
              <a:defRPr b="0" i="0" sz="2400" u="none" cap="none" strike="noStrike">
                <a:solidFill>
                  <a:srgbClr val="9B9B9B"/>
                </a:solidFill>
                <a:latin typeface="Calibri"/>
                <a:ea typeface="Calibri"/>
                <a:cs typeface="Calibri"/>
                <a:sym typeface="Calibri"/>
              </a:defRPr>
            </a:lvl2pPr>
            <a:lvl3pPr indent="0" lvl="2" marL="914400" marR="0" rtl="0" algn="ctr">
              <a:lnSpc>
                <a:spcPct val="90000"/>
              </a:lnSpc>
              <a:spcBef>
                <a:spcPts val="600"/>
              </a:spcBef>
              <a:buClr>
                <a:srgbClr val="9F9F9F"/>
              </a:buClr>
              <a:buFont typeface="Arial"/>
              <a:buNone/>
              <a:defRPr b="0" i="0" sz="2000" u="none" cap="none" strike="noStrike">
                <a:solidFill>
                  <a:srgbClr val="9B9B9B"/>
                </a:solidFill>
                <a:latin typeface="Calibri"/>
                <a:ea typeface="Calibri"/>
                <a:cs typeface="Calibri"/>
                <a:sym typeface="Calibri"/>
              </a:defRPr>
            </a:lvl3pPr>
            <a:lvl4pPr indent="0" lvl="3" marL="1371600" marR="0" rtl="0" algn="ctr">
              <a:lnSpc>
                <a:spcPct val="90000"/>
              </a:lnSpc>
              <a:spcBef>
                <a:spcPts val="600"/>
              </a:spcBef>
              <a:buClr>
                <a:srgbClr val="9F9F9F"/>
              </a:buClr>
              <a:buFont typeface="Arial"/>
              <a:buNone/>
              <a:defRPr b="0" i="0" sz="1800" u="none" cap="none" strike="noStrike">
                <a:solidFill>
                  <a:srgbClr val="9B9B9B"/>
                </a:solidFill>
                <a:latin typeface="Calibri"/>
                <a:ea typeface="Calibri"/>
                <a:cs typeface="Calibri"/>
                <a:sym typeface="Calibri"/>
              </a:defRPr>
            </a:lvl4pPr>
            <a:lvl5pPr indent="0" lvl="4" marL="18288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5pPr>
            <a:lvl6pPr indent="0" lvl="5" marL="22860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6pPr>
            <a:lvl7pPr indent="0" lvl="6" marL="27432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7pPr>
            <a:lvl8pPr indent="0" lvl="7" marL="32004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8pPr>
            <a:lvl9pPr indent="0" lvl="8" marL="36576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9pPr>
          </a:lstStyle>
          <a:p/>
        </p:txBody>
      </p:sp>
      <p:sp>
        <p:nvSpPr>
          <p:cNvPr id="119" name="Shape 119"/>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0" name="Shape 120"/>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Copyright © 2016 The</a:t>
            </a:r>
            <a:r>
              <a:rPr lang="en-US" sz="800">
                <a:solidFill>
                  <a:srgbClr val="9F9F9F"/>
                </a:solidFill>
                <a:latin typeface="Calibri"/>
                <a:ea typeface="Calibri"/>
                <a:cs typeface="Calibri"/>
                <a:sym typeface="Calibri"/>
              </a:rPr>
              <a:t> Six Labs Corp</a:t>
            </a:r>
            <a:r>
              <a:rPr lang="en-US" sz="800">
                <a:solidFill>
                  <a:srgbClr val="9F9F9F"/>
                </a:solidFill>
                <a:latin typeface="Calibri"/>
                <a:ea typeface="Calibri"/>
                <a:cs typeface="Calibri"/>
                <a:sym typeface="Calibri"/>
              </a:rPr>
              <a:t>. All rights reserved.  |</a:t>
            </a:r>
          </a:p>
        </p:txBody>
      </p:sp>
      <p:sp>
        <p:nvSpPr>
          <p:cNvPr id="121" name="Shape 121"/>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2" name="Shape 122"/>
          <p:cNvSpPr txBox="1"/>
          <p:nvPr>
            <p:ph idx="12" type="sldNum"/>
          </p:nvPr>
        </p:nvSpPr>
        <p:spPr>
          <a:xfrm>
            <a:off x="11276010" y="6934200"/>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id="123" name="Shape 123"/>
          <p:cNvPicPr preferRelativeResize="0"/>
          <p:nvPr/>
        </p:nvPicPr>
        <p:blipFill rotWithShape="1">
          <a:blip r:embed="rId2">
            <a:alphaModFix/>
          </a:blip>
          <a:srcRect b="0" l="0" r="0" t="0"/>
          <a:stretch/>
        </p:blipFill>
        <p:spPr>
          <a:xfrm>
            <a:off x="772954" y="6020617"/>
            <a:ext cx="1398745" cy="837381"/>
          </a:xfrm>
          <a:prstGeom prst="rect">
            <a:avLst/>
          </a:prstGeom>
          <a:noFill/>
          <a:ln cap="flat" cmpd="sng" w="9525">
            <a:solidFill>
              <a:schemeClr val="accent1"/>
            </a:solidFill>
            <a:prstDash val="solid"/>
            <a:round/>
            <a:headEnd len="med" w="med" type="none"/>
            <a:tailEnd len="med" w="med" type="none"/>
          </a:ln>
        </p:spPr>
      </p:pic>
      <p:pic>
        <p:nvPicPr>
          <p:cNvPr id="124" name="Shape 124"/>
          <p:cNvPicPr preferRelativeResize="0"/>
          <p:nvPr/>
        </p:nvPicPr>
        <p:blipFill rotWithShape="1">
          <a:blip r:embed="rId3">
            <a:alphaModFix/>
          </a:blip>
          <a:srcRect b="0" l="0" r="0" t="0"/>
          <a:stretch/>
        </p:blipFill>
        <p:spPr>
          <a:xfrm>
            <a:off x="531150" y="5816782"/>
            <a:ext cx="1729449" cy="1035362"/>
          </a:xfrm>
          <a:prstGeom prst="rect">
            <a:avLst/>
          </a:prstGeom>
          <a:noFill/>
          <a:ln cap="flat" cmpd="sng" w="9525">
            <a:solidFill>
              <a:schemeClr val="accent1"/>
            </a:solidFill>
            <a:prstDash val="solid"/>
            <a:round/>
            <a:headEnd len="med" w="med" type="none"/>
            <a:tailEnd len="med" w="med" type="none"/>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with Picture">
    <p:bg>
      <p:bgPr>
        <a:blipFill rotWithShape="1">
          <a:blip r:embed="rId2">
            <a:alphaModFix/>
          </a:blip>
          <a:stretch>
            <a:fillRect b="-6999" l="0" r="0" t="-6998"/>
          </a:stretch>
        </a:blipFill>
      </p:bgPr>
    </p:bg>
    <p:spTree>
      <p:nvGrpSpPr>
        <p:cNvPr id="125" name="Shape 125"/>
        <p:cNvGrpSpPr/>
        <p:nvPr/>
      </p:nvGrpSpPr>
      <p:grpSpPr>
        <a:xfrm>
          <a:off x="0" y="0"/>
          <a:ext cx="0" cy="0"/>
          <a:chOff x="0" y="0"/>
          <a:chExt cx="0" cy="0"/>
        </a:xfrm>
      </p:grpSpPr>
      <p:sp>
        <p:nvSpPr>
          <p:cNvPr id="126" name="Shape 126"/>
          <p:cNvSpPr txBox="1"/>
          <p:nvPr>
            <p:ph type="ctrTitle"/>
          </p:nvPr>
        </p:nvSpPr>
        <p:spPr>
          <a:xfrm>
            <a:off x="531814" y="739775"/>
            <a:ext cx="8763000" cy="1470024"/>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7" name="Shape 127"/>
          <p:cNvSpPr txBox="1"/>
          <p:nvPr>
            <p:ph idx="1" type="subTitle"/>
          </p:nvPr>
        </p:nvSpPr>
        <p:spPr>
          <a:xfrm>
            <a:off x="531762" y="2286000"/>
            <a:ext cx="876414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ctr">
              <a:lnSpc>
                <a:spcPct val="90000"/>
              </a:lnSpc>
              <a:spcBef>
                <a:spcPts val="800"/>
              </a:spcBef>
              <a:buClr>
                <a:schemeClr val="lt1"/>
              </a:buClr>
              <a:buFont typeface="Arial"/>
              <a:buNone/>
              <a:defRPr b="0" i="0" sz="2400" u="none" cap="none" strike="noStrike">
                <a:solidFill>
                  <a:schemeClr val="lt1"/>
                </a:solidFill>
                <a:latin typeface="Calibri"/>
                <a:ea typeface="Calibri"/>
                <a:cs typeface="Calibri"/>
                <a:sym typeface="Calibri"/>
              </a:defRPr>
            </a:lvl2pPr>
            <a:lvl3pPr indent="0" lvl="2" marL="914400" marR="0" rtl="0" algn="ctr">
              <a:lnSpc>
                <a:spcPct val="90000"/>
              </a:lnSpc>
              <a:spcBef>
                <a:spcPts val="600"/>
              </a:spcBef>
              <a:buClr>
                <a:schemeClr val="lt1"/>
              </a:buClr>
              <a:buFont typeface="Arial"/>
              <a:buNone/>
              <a:defRPr b="0" i="0" sz="2000" u="none" cap="none" strike="noStrike">
                <a:solidFill>
                  <a:schemeClr val="lt1"/>
                </a:solidFill>
                <a:latin typeface="Calibri"/>
                <a:ea typeface="Calibri"/>
                <a:cs typeface="Calibri"/>
                <a:sym typeface="Calibri"/>
              </a:defRPr>
            </a:lvl3pPr>
            <a:lvl4pPr indent="0" lvl="3" marL="1371600" marR="0" rtl="0" algn="ctr">
              <a:lnSpc>
                <a:spcPct val="90000"/>
              </a:lnSpc>
              <a:spcBef>
                <a:spcPts val="600"/>
              </a:spcBef>
              <a:buClr>
                <a:schemeClr val="lt1"/>
              </a:buClr>
              <a:buFont typeface="Arial"/>
              <a:buNone/>
              <a:defRPr b="0" i="0" sz="1800" u="none" cap="none" strike="noStrike">
                <a:solidFill>
                  <a:schemeClr val="lt1"/>
                </a:solidFill>
                <a:latin typeface="Calibri"/>
                <a:ea typeface="Calibri"/>
                <a:cs typeface="Calibri"/>
                <a:sym typeface="Calibri"/>
              </a:defRPr>
            </a:lvl4pPr>
            <a:lvl5pPr indent="0" lvl="4" marL="18288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5pPr>
            <a:lvl6pPr indent="0" lvl="5" marL="22860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6pPr>
            <a:lvl7pPr indent="0" lvl="6" marL="27432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7pPr>
            <a:lvl8pPr indent="0" lvl="7" marL="32004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8pPr>
            <a:lvl9pPr indent="0" lvl="8" marL="36576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9pPr>
          </a:lstStyle>
          <a:p/>
        </p:txBody>
      </p:sp>
      <p:sp>
        <p:nvSpPr>
          <p:cNvPr id="128" name="Shape 128"/>
          <p:cNvSpPr txBox="1"/>
          <p:nvPr>
            <p:ph idx="2" type="body"/>
          </p:nvPr>
        </p:nvSpPr>
        <p:spPr>
          <a:xfrm>
            <a:off x="531814" y="3429451"/>
            <a:ext cx="8763000" cy="2514148"/>
          </a:xfrm>
          <a:prstGeom prst="rect">
            <a:avLst/>
          </a:prstGeom>
          <a:noFill/>
          <a:ln>
            <a:noFill/>
          </a:ln>
        </p:spPr>
        <p:txBody>
          <a:bodyPr anchorCtr="0" anchor="t" bIns="91425" lIns="91425" rIns="91425" tIns="91425"/>
          <a:lstStyle>
            <a:lvl1pPr indent="-1588" lvl="0" marL="1588" marR="0" rtl="0" algn="l">
              <a:lnSpc>
                <a:spcPct val="90000"/>
              </a:lnSpc>
              <a:spcBef>
                <a:spcPts val="0"/>
              </a:spcBef>
              <a:buClr>
                <a:schemeClr val="lt1"/>
              </a:buClr>
              <a:buFont typeface="Arial"/>
              <a:buNone/>
              <a:defRPr b="0" i="0" sz="2400" u="none" cap="none" strike="noStrike">
                <a:solidFill>
                  <a:schemeClr val="lt1"/>
                </a:solidFill>
                <a:latin typeface="Calibri"/>
                <a:ea typeface="Calibri"/>
                <a:cs typeface="Calibri"/>
                <a:sym typeface="Calibri"/>
              </a:defRPr>
            </a:lvl1pPr>
            <a:lvl2pPr indent="-1588" lvl="1" marL="1588" marR="0" rtl="0" algn="l">
              <a:lnSpc>
                <a:spcPct val="90000"/>
              </a:lnSpc>
              <a:spcBef>
                <a:spcPts val="800"/>
              </a:spcBef>
              <a:buClr>
                <a:schemeClr val="lt1"/>
              </a:buClr>
              <a:buFont typeface="Arial"/>
              <a:buNone/>
              <a:defRPr b="0" i="0" sz="2400" u="none" cap="none" strike="noStrike">
                <a:solidFill>
                  <a:schemeClr val="lt1"/>
                </a:solidFill>
                <a:latin typeface="Calibri"/>
                <a:ea typeface="Calibri"/>
                <a:cs typeface="Calibri"/>
                <a:sym typeface="Calibri"/>
              </a:defRPr>
            </a:lvl2pPr>
            <a:lvl3pPr indent="-1588" lvl="2"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3pPr>
            <a:lvl4pPr indent="-1588" lvl="3"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4pPr>
            <a:lvl5pPr indent="-1588" lvl="4"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5pPr>
            <a:lvl6pPr indent="-1588" lvl="5"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6pPr>
            <a:lvl7pPr indent="-1588" lvl="6"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7pPr>
            <a:lvl8pPr indent="-1588" lvl="7"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8pPr>
            <a:lvl9pPr indent="-1588" lvl="8"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9pPr>
          </a:lstStyle>
          <a:p/>
        </p:txBody>
      </p:sp>
      <p:sp>
        <p:nvSpPr>
          <p:cNvPr id="129" name="Shape 129"/>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30" name="Shape 130"/>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chemeClr val="lt1"/>
                </a:solidFill>
                <a:latin typeface="Calibri"/>
                <a:ea typeface="Calibri"/>
                <a:cs typeface="Calibri"/>
                <a:sym typeface="Calibri"/>
              </a:rPr>
              <a:t>Copyright © 2016 The</a:t>
            </a:r>
            <a:r>
              <a:rPr lang="en-US" sz="800">
                <a:solidFill>
                  <a:schemeClr val="lt1"/>
                </a:solidFill>
                <a:latin typeface="Calibri"/>
                <a:ea typeface="Calibri"/>
                <a:cs typeface="Calibri"/>
                <a:sym typeface="Calibri"/>
              </a:rPr>
              <a:t> Six Labs Corp</a:t>
            </a:r>
            <a:r>
              <a:rPr lang="en-US" sz="800">
                <a:solidFill>
                  <a:schemeClr val="lt1"/>
                </a:solidFill>
                <a:latin typeface="Calibri"/>
                <a:ea typeface="Calibri"/>
                <a:cs typeface="Calibri"/>
                <a:sym typeface="Calibri"/>
              </a:rPr>
              <a:t>. All rights reserved.  |</a:t>
            </a:r>
          </a:p>
        </p:txBody>
      </p:sp>
      <p:sp>
        <p:nvSpPr>
          <p:cNvPr id="131" name="Shape 131"/>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32" name="Shape 132"/>
          <p:cNvSpPr txBox="1"/>
          <p:nvPr>
            <p:ph idx="12" type="sldNum"/>
          </p:nvPr>
        </p:nvSpPr>
        <p:spPr>
          <a:xfrm>
            <a:off x="11276010" y="6934200"/>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BDC1C5"/>
                </a:solidFill>
                <a:latin typeface="Calibri"/>
                <a:ea typeface="Calibri"/>
                <a:cs typeface="Calibri"/>
                <a:sym typeface="Calibri"/>
              </a:rPr>
              <a:t>‹#›</a:t>
            </a:fld>
          </a:p>
        </p:txBody>
      </p:sp>
      <p:pic>
        <p:nvPicPr>
          <p:cNvPr id="133" name="Shape 133"/>
          <p:cNvPicPr preferRelativeResize="0"/>
          <p:nvPr/>
        </p:nvPicPr>
        <p:blipFill rotWithShape="1">
          <a:blip r:embed="rId3">
            <a:alphaModFix/>
          </a:blip>
          <a:srcRect b="0" l="0" r="0" t="0"/>
          <a:stretch/>
        </p:blipFill>
        <p:spPr>
          <a:xfrm>
            <a:off x="531150" y="6251448"/>
            <a:ext cx="1381125" cy="6095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with Picture and Logo">
    <p:bg>
      <p:bgPr>
        <a:blipFill rotWithShape="1">
          <a:blip r:embed="rId2">
            <a:alphaModFix/>
          </a:blip>
          <a:stretch>
            <a:fillRect b="0" l="-8999" r="-8998" t="0"/>
          </a:stretch>
        </a:blipFill>
      </p:bgPr>
    </p:bg>
    <p:spTree>
      <p:nvGrpSpPr>
        <p:cNvPr id="134" name="Shape 134"/>
        <p:cNvGrpSpPr/>
        <p:nvPr/>
      </p:nvGrpSpPr>
      <p:grpSpPr>
        <a:xfrm>
          <a:off x="0" y="0"/>
          <a:ext cx="0" cy="0"/>
          <a:chOff x="0" y="0"/>
          <a:chExt cx="0" cy="0"/>
        </a:xfrm>
      </p:grpSpPr>
      <p:sp>
        <p:nvSpPr>
          <p:cNvPr id="135" name="Shape 135"/>
          <p:cNvSpPr txBox="1"/>
          <p:nvPr>
            <p:ph type="ctrTitle"/>
          </p:nvPr>
        </p:nvSpPr>
        <p:spPr>
          <a:xfrm>
            <a:off x="531814" y="739775"/>
            <a:ext cx="8763000" cy="1470024"/>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6" name="Shape 136"/>
          <p:cNvSpPr txBox="1"/>
          <p:nvPr>
            <p:ph idx="1" type="subTitle"/>
          </p:nvPr>
        </p:nvSpPr>
        <p:spPr>
          <a:xfrm>
            <a:off x="531762" y="2286000"/>
            <a:ext cx="876414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ctr">
              <a:lnSpc>
                <a:spcPct val="90000"/>
              </a:lnSpc>
              <a:spcBef>
                <a:spcPts val="800"/>
              </a:spcBef>
              <a:buClr>
                <a:schemeClr val="lt1"/>
              </a:buClr>
              <a:buFont typeface="Arial"/>
              <a:buNone/>
              <a:defRPr b="0" i="0" sz="2400" u="none" cap="none" strike="noStrike">
                <a:solidFill>
                  <a:schemeClr val="lt1"/>
                </a:solidFill>
                <a:latin typeface="Calibri"/>
                <a:ea typeface="Calibri"/>
                <a:cs typeface="Calibri"/>
                <a:sym typeface="Calibri"/>
              </a:defRPr>
            </a:lvl2pPr>
            <a:lvl3pPr indent="0" lvl="2" marL="914400" marR="0" rtl="0" algn="ctr">
              <a:lnSpc>
                <a:spcPct val="90000"/>
              </a:lnSpc>
              <a:spcBef>
                <a:spcPts val="600"/>
              </a:spcBef>
              <a:buClr>
                <a:schemeClr val="lt1"/>
              </a:buClr>
              <a:buFont typeface="Arial"/>
              <a:buNone/>
              <a:defRPr b="0" i="0" sz="2000" u="none" cap="none" strike="noStrike">
                <a:solidFill>
                  <a:schemeClr val="lt1"/>
                </a:solidFill>
                <a:latin typeface="Calibri"/>
                <a:ea typeface="Calibri"/>
                <a:cs typeface="Calibri"/>
                <a:sym typeface="Calibri"/>
              </a:defRPr>
            </a:lvl3pPr>
            <a:lvl4pPr indent="0" lvl="3" marL="1371600" marR="0" rtl="0" algn="ctr">
              <a:lnSpc>
                <a:spcPct val="90000"/>
              </a:lnSpc>
              <a:spcBef>
                <a:spcPts val="600"/>
              </a:spcBef>
              <a:buClr>
                <a:schemeClr val="lt1"/>
              </a:buClr>
              <a:buFont typeface="Arial"/>
              <a:buNone/>
              <a:defRPr b="0" i="0" sz="1800" u="none" cap="none" strike="noStrike">
                <a:solidFill>
                  <a:schemeClr val="lt1"/>
                </a:solidFill>
                <a:latin typeface="Calibri"/>
                <a:ea typeface="Calibri"/>
                <a:cs typeface="Calibri"/>
                <a:sym typeface="Calibri"/>
              </a:defRPr>
            </a:lvl4pPr>
            <a:lvl5pPr indent="0" lvl="4" marL="18288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5pPr>
            <a:lvl6pPr indent="0" lvl="5" marL="22860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6pPr>
            <a:lvl7pPr indent="0" lvl="6" marL="27432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7pPr>
            <a:lvl8pPr indent="0" lvl="7" marL="32004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8pPr>
            <a:lvl9pPr indent="0" lvl="8" marL="3657600" marR="0" rtl="0" algn="ctr">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9pPr>
          </a:lstStyle>
          <a:p/>
        </p:txBody>
      </p:sp>
      <p:sp>
        <p:nvSpPr>
          <p:cNvPr id="137" name="Shape 137"/>
          <p:cNvSpPr txBox="1"/>
          <p:nvPr>
            <p:ph idx="2" type="body"/>
          </p:nvPr>
        </p:nvSpPr>
        <p:spPr>
          <a:xfrm>
            <a:off x="531814" y="3429451"/>
            <a:ext cx="8763000" cy="2514148"/>
          </a:xfrm>
          <a:prstGeom prst="rect">
            <a:avLst/>
          </a:prstGeom>
          <a:noFill/>
          <a:ln>
            <a:noFill/>
          </a:ln>
        </p:spPr>
        <p:txBody>
          <a:bodyPr anchorCtr="0" anchor="t" bIns="91425" lIns="91425" rIns="91425" tIns="91425"/>
          <a:lstStyle>
            <a:lvl1pPr indent="-1588" lvl="0" marL="1588" marR="0" rtl="0" algn="l">
              <a:lnSpc>
                <a:spcPct val="90000"/>
              </a:lnSpc>
              <a:spcBef>
                <a:spcPts val="0"/>
              </a:spcBef>
              <a:buClr>
                <a:schemeClr val="lt1"/>
              </a:buClr>
              <a:buFont typeface="Arial"/>
              <a:buNone/>
              <a:defRPr b="0" i="0" sz="2400" u="none" cap="none" strike="noStrike">
                <a:solidFill>
                  <a:schemeClr val="lt1"/>
                </a:solidFill>
                <a:latin typeface="Calibri"/>
                <a:ea typeface="Calibri"/>
                <a:cs typeface="Calibri"/>
                <a:sym typeface="Calibri"/>
              </a:defRPr>
            </a:lvl1pPr>
            <a:lvl2pPr indent="-1588" lvl="1" marL="1588" marR="0" rtl="0" algn="l">
              <a:lnSpc>
                <a:spcPct val="90000"/>
              </a:lnSpc>
              <a:spcBef>
                <a:spcPts val="800"/>
              </a:spcBef>
              <a:buClr>
                <a:schemeClr val="lt1"/>
              </a:buClr>
              <a:buFont typeface="Arial"/>
              <a:buNone/>
              <a:defRPr b="0" i="0" sz="2400" u="none" cap="none" strike="noStrike">
                <a:solidFill>
                  <a:schemeClr val="lt1"/>
                </a:solidFill>
                <a:latin typeface="Calibri"/>
                <a:ea typeface="Calibri"/>
                <a:cs typeface="Calibri"/>
                <a:sym typeface="Calibri"/>
              </a:defRPr>
            </a:lvl2pPr>
            <a:lvl3pPr indent="-1588" lvl="2"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3pPr>
            <a:lvl4pPr indent="-1588" lvl="3"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4pPr>
            <a:lvl5pPr indent="-1588" lvl="4"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5pPr>
            <a:lvl6pPr indent="-1588" lvl="5"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6pPr>
            <a:lvl7pPr indent="-1588" lvl="6"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7pPr>
            <a:lvl8pPr indent="-1588" lvl="7"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8pPr>
            <a:lvl9pPr indent="-1588" lvl="8" marL="1588" marR="0" rtl="0" algn="l">
              <a:lnSpc>
                <a:spcPct val="90000"/>
              </a:lnSpc>
              <a:spcBef>
                <a:spcPts val="600"/>
              </a:spcBef>
              <a:buClr>
                <a:schemeClr val="lt1"/>
              </a:buClr>
              <a:buFont typeface="Arial"/>
              <a:buNone/>
              <a:defRPr b="0" i="0" sz="2400" u="none" cap="none" strike="noStrike">
                <a:solidFill>
                  <a:schemeClr val="lt1"/>
                </a:solidFill>
                <a:latin typeface="Calibri"/>
                <a:ea typeface="Calibri"/>
                <a:cs typeface="Calibri"/>
                <a:sym typeface="Calibri"/>
              </a:defRPr>
            </a:lvl9pPr>
          </a:lstStyle>
          <a:p/>
        </p:txBody>
      </p:sp>
      <p:sp>
        <p:nvSpPr>
          <p:cNvPr id="138" name="Shape 138"/>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39" name="Shape 139"/>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chemeClr val="lt1"/>
                </a:solidFill>
                <a:latin typeface="Calibri"/>
                <a:ea typeface="Calibri"/>
                <a:cs typeface="Calibri"/>
                <a:sym typeface="Calibri"/>
              </a:rPr>
              <a:t>Copyright © 2016 The</a:t>
            </a:r>
            <a:r>
              <a:rPr lang="en-US" sz="800">
                <a:solidFill>
                  <a:schemeClr val="lt1"/>
                </a:solidFill>
                <a:latin typeface="Calibri"/>
                <a:ea typeface="Calibri"/>
                <a:cs typeface="Calibri"/>
                <a:sym typeface="Calibri"/>
              </a:rPr>
              <a:t> Six Labs Corp</a:t>
            </a:r>
            <a:r>
              <a:rPr lang="en-US" sz="800">
                <a:solidFill>
                  <a:schemeClr val="lt1"/>
                </a:solidFill>
                <a:latin typeface="Calibri"/>
                <a:ea typeface="Calibri"/>
                <a:cs typeface="Calibri"/>
                <a:sym typeface="Calibri"/>
              </a:rPr>
              <a:t>. All rights reserved.  |</a:t>
            </a:r>
          </a:p>
        </p:txBody>
      </p:sp>
      <p:sp>
        <p:nvSpPr>
          <p:cNvPr id="140" name="Shape 140"/>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41" name="Shape 141"/>
          <p:cNvSpPr txBox="1"/>
          <p:nvPr>
            <p:ph idx="12" type="sldNum"/>
          </p:nvPr>
        </p:nvSpPr>
        <p:spPr>
          <a:xfrm>
            <a:off x="11276010" y="6934200"/>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BCC0C4"/>
                </a:solidFill>
                <a:latin typeface="Calibri"/>
                <a:ea typeface="Calibri"/>
                <a:cs typeface="Calibri"/>
                <a:sym typeface="Calibri"/>
              </a:rPr>
              <a:t>‹#›</a:t>
            </a:fld>
          </a:p>
        </p:txBody>
      </p:sp>
      <p:pic>
        <p:nvPicPr>
          <p:cNvPr id="142" name="Shape 142"/>
          <p:cNvPicPr preferRelativeResize="0"/>
          <p:nvPr/>
        </p:nvPicPr>
        <p:blipFill rotWithShape="1">
          <a:blip r:embed="rId3">
            <a:alphaModFix/>
          </a:blip>
          <a:srcRect b="0" l="0" r="0" t="0"/>
          <a:stretch/>
        </p:blipFill>
        <p:spPr>
          <a:xfrm>
            <a:off x="531150" y="6251448"/>
            <a:ext cx="1381125" cy="6095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with Picture and 2 Logos">
    <p:bg>
      <p:bgPr>
        <a:blipFill rotWithShape="1">
          <a:blip r:embed="rId2">
            <a:alphaModFix/>
          </a:blip>
          <a:stretch>
            <a:fillRect b="-1999" l="0" r="0" t="-1998"/>
          </a:stretch>
        </a:blipFill>
      </p:bgPr>
    </p:bg>
    <p:spTree>
      <p:nvGrpSpPr>
        <p:cNvPr id="143" name="Shape 143"/>
        <p:cNvGrpSpPr/>
        <p:nvPr/>
      </p:nvGrpSpPr>
      <p:grpSpPr>
        <a:xfrm>
          <a:off x="0" y="0"/>
          <a:ext cx="0" cy="0"/>
          <a:chOff x="0" y="0"/>
          <a:chExt cx="0" cy="0"/>
        </a:xfrm>
      </p:grpSpPr>
      <p:sp>
        <p:nvSpPr>
          <p:cNvPr id="144" name="Shape 144"/>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45" name="Shape 145"/>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chemeClr val="lt1"/>
                </a:solidFill>
                <a:latin typeface="Calibri"/>
                <a:ea typeface="Calibri"/>
                <a:cs typeface="Calibri"/>
                <a:sym typeface="Calibri"/>
              </a:rPr>
              <a:t>Copyright © 2016 The</a:t>
            </a:r>
            <a:r>
              <a:rPr lang="en-US" sz="800">
                <a:solidFill>
                  <a:schemeClr val="lt1"/>
                </a:solidFill>
                <a:latin typeface="Calibri"/>
                <a:ea typeface="Calibri"/>
                <a:cs typeface="Calibri"/>
                <a:sym typeface="Calibri"/>
              </a:rPr>
              <a:t> Six Labs Corp</a:t>
            </a:r>
            <a:r>
              <a:rPr lang="en-US" sz="800">
                <a:solidFill>
                  <a:schemeClr val="lt1"/>
                </a:solidFill>
                <a:latin typeface="Calibri"/>
                <a:ea typeface="Calibri"/>
                <a:cs typeface="Calibri"/>
                <a:sym typeface="Calibri"/>
              </a:rPr>
              <a:t>. All rights reserved.  |</a:t>
            </a:r>
          </a:p>
        </p:txBody>
      </p:sp>
      <p:sp>
        <p:nvSpPr>
          <p:cNvPr id="146" name="Shape 146"/>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47" name="Shape 147"/>
          <p:cNvSpPr txBox="1"/>
          <p:nvPr>
            <p:ph idx="12" type="sldNum"/>
          </p:nvPr>
        </p:nvSpPr>
        <p:spPr>
          <a:xfrm>
            <a:off x="11276010" y="6934200"/>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BCC0C4"/>
                </a:solidFill>
                <a:latin typeface="Calibri"/>
                <a:ea typeface="Calibri"/>
                <a:cs typeface="Calibri"/>
                <a:sym typeface="Calibri"/>
              </a:rPr>
              <a:t>‹#›</a:t>
            </a:fld>
          </a:p>
        </p:txBody>
      </p:sp>
      <p:sp>
        <p:nvSpPr>
          <p:cNvPr id="148" name="Shape 148"/>
          <p:cNvSpPr txBox="1"/>
          <p:nvPr>
            <p:ph type="title"/>
          </p:nvPr>
        </p:nvSpPr>
        <p:spPr>
          <a:xfrm>
            <a:off x="531812" y="2600324"/>
            <a:ext cx="11125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9" name="Shape 149"/>
          <p:cNvSpPr txBox="1"/>
          <p:nvPr>
            <p:ph idx="1" type="body"/>
          </p:nvPr>
        </p:nvSpPr>
        <p:spPr>
          <a:xfrm>
            <a:off x="531812" y="4038598"/>
            <a:ext cx="111252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l">
              <a:lnSpc>
                <a:spcPct val="90000"/>
              </a:lnSpc>
              <a:spcBef>
                <a:spcPts val="80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pic>
        <p:nvPicPr>
          <p:cNvPr id="150" name="Shape 150"/>
          <p:cNvPicPr preferRelativeResize="0"/>
          <p:nvPr/>
        </p:nvPicPr>
        <p:blipFill rotWithShape="1">
          <a:blip r:embed="rId3">
            <a:alphaModFix/>
          </a:blip>
          <a:srcRect b="0" l="0" r="0" t="0"/>
          <a:stretch/>
        </p:blipFill>
        <p:spPr>
          <a:xfrm>
            <a:off x="531150" y="6251448"/>
            <a:ext cx="1381125" cy="6095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51" name="Shape 151"/>
        <p:cNvGrpSpPr/>
        <p:nvPr/>
      </p:nvGrpSpPr>
      <p:grpSpPr>
        <a:xfrm>
          <a:off x="0" y="0"/>
          <a:ext cx="0" cy="0"/>
          <a:chOff x="0" y="0"/>
          <a:chExt cx="0" cy="0"/>
        </a:xfrm>
      </p:grpSpPr>
      <p:sp>
        <p:nvSpPr>
          <p:cNvPr id="152" name="Shape 152"/>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3" name="Shape 153"/>
          <p:cNvSpPr txBox="1"/>
          <p:nvPr>
            <p:ph idx="1" type="body"/>
          </p:nvPr>
        </p:nvSpPr>
        <p:spPr>
          <a:xfrm>
            <a:off x="531150" y="1524000"/>
            <a:ext cx="11126521" cy="44195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154" name="Shape 154"/>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5" name="Shape 155"/>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6" name="Shape 156"/>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without Picture">
    <p:spTree>
      <p:nvGrpSpPr>
        <p:cNvPr id="157" name="Shape 157"/>
        <p:cNvGrpSpPr/>
        <p:nvPr/>
      </p:nvGrpSpPr>
      <p:grpSpPr>
        <a:xfrm>
          <a:off x="0" y="0"/>
          <a:ext cx="0" cy="0"/>
          <a:chOff x="0" y="0"/>
          <a:chExt cx="0" cy="0"/>
        </a:xfrm>
      </p:grpSpPr>
      <p:sp>
        <p:nvSpPr>
          <p:cNvPr id="158" name="Shape 158"/>
          <p:cNvSpPr txBox="1"/>
          <p:nvPr>
            <p:ph type="title"/>
          </p:nvPr>
        </p:nvSpPr>
        <p:spPr>
          <a:xfrm>
            <a:off x="531812" y="2600324"/>
            <a:ext cx="11125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48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9" name="Shape 159"/>
          <p:cNvSpPr txBox="1"/>
          <p:nvPr>
            <p:ph idx="1" type="body"/>
          </p:nvPr>
        </p:nvSpPr>
        <p:spPr>
          <a:xfrm>
            <a:off x="531812" y="4038598"/>
            <a:ext cx="111252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rgbClr val="9F9F9F"/>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800" u="none" cap="none" strike="noStrike">
                <a:solidFill>
                  <a:srgbClr val="9B9B9B"/>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1400" u="none" cap="none" strike="noStrike">
                <a:solidFill>
                  <a:srgbClr val="9B9B9B"/>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1400" u="none" cap="none" strike="noStrike">
                <a:solidFill>
                  <a:srgbClr val="9B9B9B"/>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1400" u="none" cap="none" strike="noStrike">
                <a:solidFill>
                  <a:srgbClr val="9B9B9B"/>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1400" u="none" cap="none" strike="noStrike">
                <a:solidFill>
                  <a:srgbClr val="9B9B9B"/>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1400" u="none" cap="none" strike="noStrike">
                <a:solidFill>
                  <a:srgbClr val="9B9B9B"/>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1400" u="none" cap="none" strike="noStrike">
                <a:solidFill>
                  <a:srgbClr val="9B9B9B"/>
                </a:solidFill>
                <a:latin typeface="Calibri"/>
                <a:ea typeface="Calibri"/>
                <a:cs typeface="Calibri"/>
                <a:sym typeface="Calibri"/>
              </a:defRPr>
            </a:lvl9pPr>
          </a:lstStyle>
          <a:p/>
        </p:txBody>
      </p:sp>
      <p:sp>
        <p:nvSpPr>
          <p:cNvPr id="160" name="Shape 160"/>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1" name="Shape 161"/>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2" name="Shape 162"/>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with Picture">
    <p:bg>
      <p:bgPr>
        <a:blipFill rotWithShape="1">
          <a:blip r:embed="rId2">
            <a:alphaModFix/>
          </a:blip>
          <a:stretch>
            <a:fillRect b="0" l="0" r="0" t="0"/>
          </a:stretch>
        </a:blipFill>
      </p:bgPr>
    </p:bg>
    <p:spTree>
      <p:nvGrpSpPr>
        <p:cNvPr id="163" name="Shape 163"/>
        <p:cNvGrpSpPr/>
        <p:nvPr/>
      </p:nvGrpSpPr>
      <p:grpSpPr>
        <a:xfrm>
          <a:off x="0" y="0"/>
          <a:ext cx="0" cy="0"/>
          <a:chOff x="0" y="0"/>
          <a:chExt cx="0" cy="0"/>
        </a:xfrm>
      </p:grpSpPr>
      <p:grpSp>
        <p:nvGrpSpPr>
          <p:cNvPr id="164" name="Shape 164"/>
          <p:cNvGrpSpPr/>
          <p:nvPr/>
        </p:nvGrpSpPr>
        <p:grpSpPr>
          <a:xfrm>
            <a:off x="-286" y="0"/>
            <a:ext cx="12189399" cy="6858000"/>
            <a:chOff x="-286" y="0"/>
            <a:chExt cx="12189399" cy="6858000"/>
          </a:xfrm>
        </p:grpSpPr>
        <p:sp>
          <p:nvSpPr>
            <p:cNvPr id="165" name="Shape 165"/>
            <p:cNvSpPr/>
            <p:nvPr/>
          </p:nvSpPr>
          <p:spPr>
            <a:xfrm>
              <a:off x="-286" y="0"/>
              <a:ext cx="193962"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66" name="Shape 166"/>
            <p:cNvSpPr/>
            <p:nvPr/>
          </p:nvSpPr>
          <p:spPr>
            <a:xfrm>
              <a:off x="11995150" y="5854"/>
              <a:ext cx="193960"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67" name="Shape 167"/>
            <p:cNvSpPr/>
            <p:nvPr/>
          </p:nvSpPr>
          <p:spPr>
            <a:xfrm>
              <a:off x="-285" y="6400800"/>
              <a:ext cx="12189395" cy="457200"/>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68" name="Shape 168"/>
            <p:cNvSpPr/>
            <p:nvPr/>
          </p:nvSpPr>
          <p:spPr>
            <a:xfrm>
              <a:off x="-285" y="0"/>
              <a:ext cx="12189398" cy="192023"/>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
        <p:nvSpPr>
          <p:cNvPr id="169" name="Shape 169"/>
          <p:cNvSpPr txBox="1"/>
          <p:nvPr>
            <p:ph type="title"/>
          </p:nvPr>
        </p:nvSpPr>
        <p:spPr>
          <a:xfrm>
            <a:off x="531812" y="2600324"/>
            <a:ext cx="11125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0" name="Shape 170"/>
          <p:cNvSpPr txBox="1"/>
          <p:nvPr>
            <p:ph idx="1" type="body"/>
          </p:nvPr>
        </p:nvSpPr>
        <p:spPr>
          <a:xfrm>
            <a:off x="531812" y="4038598"/>
            <a:ext cx="111252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l">
              <a:lnSpc>
                <a:spcPct val="90000"/>
              </a:lnSpc>
              <a:spcBef>
                <a:spcPts val="80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171" name="Shape 171"/>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72" name="Shape 172"/>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Copyright © 2016 The Six Labs Corp. All rights reserved.  |</a:t>
            </a:r>
          </a:p>
        </p:txBody>
      </p:sp>
      <p:sp>
        <p:nvSpPr>
          <p:cNvPr id="173" name="Shape 173"/>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74" name="Shape 174"/>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id="175" name="Shape 175"/>
          <p:cNvPicPr preferRelativeResize="0"/>
          <p:nvPr/>
        </p:nvPicPr>
        <p:blipFill rotWithShape="1">
          <a:blip r:embed="rId3">
            <a:alphaModFix/>
          </a:blip>
          <a:srcRect b="0" l="0" r="0" t="0"/>
          <a:stretch/>
        </p:blipFill>
        <p:spPr>
          <a:xfrm>
            <a:off x="531150" y="6251448"/>
            <a:ext cx="1381125" cy="6095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Section Header with Picture">
    <p:bg>
      <p:bgPr>
        <a:blipFill rotWithShape="1">
          <a:blip r:embed="rId2">
            <a:alphaModFix/>
          </a:blip>
          <a:stretch>
            <a:fillRect b="-16998" l="0" r="0" t="-16997"/>
          </a:stretch>
        </a:blipFill>
      </p:bgPr>
    </p:bg>
    <p:spTree>
      <p:nvGrpSpPr>
        <p:cNvPr id="176" name="Shape 176"/>
        <p:cNvGrpSpPr/>
        <p:nvPr/>
      </p:nvGrpSpPr>
      <p:grpSpPr>
        <a:xfrm>
          <a:off x="0" y="0"/>
          <a:ext cx="0" cy="0"/>
          <a:chOff x="0" y="0"/>
          <a:chExt cx="0" cy="0"/>
        </a:xfrm>
      </p:grpSpPr>
      <p:grpSp>
        <p:nvGrpSpPr>
          <p:cNvPr id="177" name="Shape 177"/>
          <p:cNvGrpSpPr/>
          <p:nvPr/>
        </p:nvGrpSpPr>
        <p:grpSpPr>
          <a:xfrm>
            <a:off x="-286" y="0"/>
            <a:ext cx="12189399" cy="6858000"/>
            <a:chOff x="-286" y="0"/>
            <a:chExt cx="12189399" cy="6858000"/>
          </a:xfrm>
        </p:grpSpPr>
        <p:sp>
          <p:nvSpPr>
            <p:cNvPr id="178" name="Shape 178"/>
            <p:cNvSpPr/>
            <p:nvPr/>
          </p:nvSpPr>
          <p:spPr>
            <a:xfrm>
              <a:off x="-286" y="0"/>
              <a:ext cx="193962"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79" name="Shape 179"/>
            <p:cNvSpPr/>
            <p:nvPr/>
          </p:nvSpPr>
          <p:spPr>
            <a:xfrm>
              <a:off x="11995150" y="5854"/>
              <a:ext cx="193960"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80" name="Shape 180"/>
            <p:cNvSpPr/>
            <p:nvPr/>
          </p:nvSpPr>
          <p:spPr>
            <a:xfrm>
              <a:off x="-285" y="6400800"/>
              <a:ext cx="12189395" cy="457200"/>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181" name="Shape 181"/>
            <p:cNvSpPr/>
            <p:nvPr/>
          </p:nvSpPr>
          <p:spPr>
            <a:xfrm>
              <a:off x="-285" y="0"/>
              <a:ext cx="12189398" cy="192023"/>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
        <p:nvSpPr>
          <p:cNvPr id="182" name="Shape 182"/>
          <p:cNvSpPr txBox="1"/>
          <p:nvPr>
            <p:ph type="title"/>
          </p:nvPr>
        </p:nvSpPr>
        <p:spPr>
          <a:xfrm>
            <a:off x="531812" y="2600324"/>
            <a:ext cx="11125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83" name="Shape 183"/>
          <p:cNvSpPr txBox="1"/>
          <p:nvPr>
            <p:ph idx="1" type="body"/>
          </p:nvPr>
        </p:nvSpPr>
        <p:spPr>
          <a:xfrm>
            <a:off x="531812" y="4038598"/>
            <a:ext cx="111252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l">
              <a:lnSpc>
                <a:spcPct val="90000"/>
              </a:lnSpc>
              <a:spcBef>
                <a:spcPts val="80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184" name="Shape 184"/>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85" name="Shape 185"/>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Copyright © 2016 The Six Labs Corp. All rights reserved.  |</a:t>
            </a:r>
          </a:p>
        </p:txBody>
      </p:sp>
      <p:sp>
        <p:nvSpPr>
          <p:cNvPr id="186" name="Shape 186"/>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87" name="Shape 187"/>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id="188" name="Shape 188"/>
          <p:cNvPicPr preferRelativeResize="0"/>
          <p:nvPr/>
        </p:nvPicPr>
        <p:blipFill rotWithShape="1">
          <a:blip r:embed="rId3">
            <a:alphaModFix/>
          </a:blip>
          <a:srcRect b="0" l="0" r="0" t="0"/>
          <a:stretch/>
        </p:blipFill>
        <p:spPr>
          <a:xfrm>
            <a:off x="531150" y="6251448"/>
            <a:ext cx="1381125" cy="6095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nnouncement">
    <p:spTree>
      <p:nvGrpSpPr>
        <p:cNvPr id="189" name="Shape 189"/>
        <p:cNvGrpSpPr/>
        <p:nvPr/>
      </p:nvGrpSpPr>
      <p:grpSpPr>
        <a:xfrm>
          <a:off x="0" y="0"/>
          <a:ext cx="0" cy="0"/>
          <a:chOff x="0" y="0"/>
          <a:chExt cx="0" cy="0"/>
        </a:xfrm>
      </p:grpSpPr>
      <p:sp>
        <p:nvSpPr>
          <p:cNvPr id="190" name="Shape 190"/>
          <p:cNvSpPr txBox="1"/>
          <p:nvPr>
            <p:ph type="title"/>
          </p:nvPr>
        </p:nvSpPr>
        <p:spPr>
          <a:xfrm>
            <a:off x="531812" y="1905000"/>
            <a:ext cx="4800600" cy="164592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48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1" name="Shape 191"/>
          <p:cNvSpPr txBox="1"/>
          <p:nvPr>
            <p:ph idx="1" type="body"/>
          </p:nvPr>
        </p:nvSpPr>
        <p:spPr>
          <a:xfrm>
            <a:off x="531812" y="3657600"/>
            <a:ext cx="4800599" cy="1645920"/>
          </a:xfrm>
          <a:prstGeom prst="rect">
            <a:avLst/>
          </a:prstGeom>
          <a:noFill/>
          <a:ln>
            <a:noFill/>
          </a:ln>
        </p:spPr>
        <p:txBody>
          <a:bodyPr anchorCtr="0" anchor="t" bIns="91425" lIns="91425" rIns="91425" tIns="91425"/>
          <a:lstStyle>
            <a:lvl1pPr indent="0" lvl="0" marL="0" marR="0" rtl="0" algn="l">
              <a:lnSpc>
                <a:spcPct val="90000"/>
              </a:lnSpc>
              <a:spcBef>
                <a:spcPts val="0"/>
              </a:spcBef>
              <a:buClr>
                <a:srgbClr val="9F9F9F"/>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sp>
        <p:nvSpPr>
          <p:cNvPr descr="A photo of your product can be included here" id="192" name="Shape 192"/>
          <p:cNvSpPr/>
          <p:nvPr>
            <p:ph idx="2" type="pic"/>
          </p:nvPr>
        </p:nvSpPr>
        <p:spPr>
          <a:xfrm>
            <a:off x="5588455" y="533400"/>
            <a:ext cx="6068557" cy="5410200"/>
          </a:xfrm>
          <a:prstGeom prst="rect">
            <a:avLst/>
          </a:prstGeom>
          <a:noFill/>
          <a:ln>
            <a:noFill/>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193" name="Shape 193"/>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4" name="Shape 194"/>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5" name="Shape 195"/>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mote Speaker Picture Slide">
    <p:spTree>
      <p:nvGrpSpPr>
        <p:cNvPr id="196" name="Shape 196"/>
        <p:cNvGrpSpPr/>
        <p:nvPr/>
      </p:nvGrpSpPr>
      <p:grpSpPr>
        <a:xfrm>
          <a:off x="0" y="0"/>
          <a:ext cx="0" cy="0"/>
          <a:chOff x="0" y="0"/>
          <a:chExt cx="0" cy="0"/>
        </a:xfrm>
      </p:grpSpPr>
      <p:sp>
        <p:nvSpPr>
          <p:cNvPr id="197" name="Shape 197"/>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8" name="Shape 198"/>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9" name="Shape 199"/>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00" name="Shape 200"/>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
        <p:nvSpPr>
          <p:cNvPr descr="If presenting remotely, you can insert your photo here" id="201" name="Shape 201"/>
          <p:cNvSpPr/>
          <p:nvPr>
            <p:ph idx="2" type="pic"/>
          </p:nvPr>
        </p:nvSpPr>
        <p:spPr>
          <a:xfrm>
            <a:off x="2285999" y="1828800"/>
            <a:ext cx="3474719" cy="3841445"/>
          </a:xfrm>
          <a:prstGeom prst="rect">
            <a:avLst/>
          </a:prstGeom>
          <a:noFill/>
          <a:ln>
            <a:noFill/>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202" name="Shape 202"/>
          <p:cNvSpPr txBox="1"/>
          <p:nvPr>
            <p:ph idx="1" type="body"/>
          </p:nvPr>
        </p:nvSpPr>
        <p:spPr>
          <a:xfrm>
            <a:off x="6035039" y="1828799"/>
            <a:ext cx="5102351" cy="3840479"/>
          </a:xfrm>
          <a:prstGeom prst="rect">
            <a:avLst/>
          </a:prstGeom>
          <a:noFill/>
          <a:ln>
            <a:noFill/>
          </a:ln>
        </p:spPr>
        <p:txBody>
          <a:bodyPr anchorCtr="0" anchor="ctr" bIns="91425" lIns="91425" rIns="91425" tIns="91425"/>
          <a:lstStyle>
            <a:lvl1pPr indent="-50800" lvl="0" marL="228600" marR="0" rtl="0" algn="l">
              <a:lnSpc>
                <a:spcPct val="90000"/>
              </a:lnSpc>
              <a:spcBef>
                <a:spcPts val="0"/>
              </a:spcBef>
              <a:spcAft>
                <a:spcPts val="800"/>
              </a:spcAft>
              <a:buClr>
                <a:schemeClr val="lt1"/>
              </a:buClr>
              <a:buSzPct val="100000"/>
              <a:buFont typeface="Arial"/>
              <a:buChar char="•"/>
              <a:defRPr b="1" i="0" sz="2800" u="none" cap="none" strike="noStrike">
                <a:solidFill>
                  <a:schemeClr val="dk1"/>
                </a:solidFill>
                <a:latin typeface="Calibri"/>
                <a:ea typeface="Calibri"/>
                <a:cs typeface="Calibri"/>
                <a:sym typeface="Calibri"/>
              </a:defRPr>
            </a:lvl1pPr>
            <a:lvl2pPr indent="-76200" lvl="1" marL="228600" marR="0" rtl="0" algn="l">
              <a:lnSpc>
                <a:spcPct val="90000"/>
              </a:lnSpc>
              <a:spcBef>
                <a:spcPts val="0"/>
              </a:spcBef>
              <a:buClr>
                <a:schemeClr val="lt1"/>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with Picture">
    <p:bg>
      <p:bgPr>
        <a:blipFill rotWithShape="1">
          <a:blip r:embed="rId2">
            <a:alphaModFix/>
          </a:blip>
          <a:stretch>
            <a:fillRect b="0" l="0" r="0" t="0"/>
          </a:stretch>
        </a:blipFill>
      </p:bgPr>
    </p:bg>
    <p:spTree>
      <p:nvGrpSpPr>
        <p:cNvPr id="29" name="Shape 29"/>
        <p:cNvGrpSpPr/>
        <p:nvPr/>
      </p:nvGrpSpPr>
      <p:grpSpPr>
        <a:xfrm>
          <a:off x="0" y="0"/>
          <a:ext cx="0" cy="0"/>
          <a:chOff x="0" y="0"/>
          <a:chExt cx="0" cy="0"/>
        </a:xfrm>
      </p:grpSpPr>
      <p:grpSp>
        <p:nvGrpSpPr>
          <p:cNvPr id="30" name="Shape 30"/>
          <p:cNvGrpSpPr/>
          <p:nvPr/>
        </p:nvGrpSpPr>
        <p:grpSpPr>
          <a:xfrm>
            <a:off x="-286" y="0"/>
            <a:ext cx="12189399" cy="6858000"/>
            <a:chOff x="-286" y="0"/>
            <a:chExt cx="12189399" cy="6858000"/>
          </a:xfrm>
        </p:grpSpPr>
        <p:sp>
          <p:nvSpPr>
            <p:cNvPr id="31" name="Shape 31"/>
            <p:cNvSpPr/>
            <p:nvPr/>
          </p:nvSpPr>
          <p:spPr>
            <a:xfrm>
              <a:off x="-286" y="0"/>
              <a:ext cx="193962"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2" name="Shape 32"/>
            <p:cNvSpPr/>
            <p:nvPr/>
          </p:nvSpPr>
          <p:spPr>
            <a:xfrm>
              <a:off x="11995150" y="5854"/>
              <a:ext cx="193960"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3" name="Shape 33"/>
            <p:cNvSpPr/>
            <p:nvPr/>
          </p:nvSpPr>
          <p:spPr>
            <a:xfrm>
              <a:off x="-285" y="6400800"/>
              <a:ext cx="12189395" cy="457200"/>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4" name="Shape 34"/>
            <p:cNvSpPr/>
            <p:nvPr/>
          </p:nvSpPr>
          <p:spPr>
            <a:xfrm>
              <a:off x="-285" y="0"/>
              <a:ext cx="12189398" cy="192023"/>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
        <p:nvSpPr>
          <p:cNvPr id="35" name="Shape 35"/>
          <p:cNvSpPr txBox="1"/>
          <p:nvPr>
            <p:ph type="title"/>
          </p:nvPr>
        </p:nvSpPr>
        <p:spPr>
          <a:xfrm>
            <a:off x="531812" y="2600324"/>
            <a:ext cx="11125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6" name="Shape 36"/>
          <p:cNvSpPr txBox="1"/>
          <p:nvPr>
            <p:ph idx="1" type="body"/>
          </p:nvPr>
        </p:nvSpPr>
        <p:spPr>
          <a:xfrm>
            <a:off x="531812" y="4038598"/>
            <a:ext cx="111252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l">
              <a:lnSpc>
                <a:spcPct val="90000"/>
              </a:lnSpc>
              <a:spcBef>
                <a:spcPts val="80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37" name="Shape 37"/>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38" name="Shape 38"/>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Copyright © 2016 The Six Labs Corp. All rights reserved.  |</a:t>
            </a:r>
          </a:p>
        </p:txBody>
      </p:sp>
      <p:sp>
        <p:nvSpPr>
          <p:cNvPr id="39" name="Shape 39"/>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40" name="Shape 40"/>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descr="inex.png" id="41" name="Shape 41"/>
          <p:cNvPicPr preferRelativeResize="0"/>
          <p:nvPr/>
        </p:nvPicPr>
        <p:blipFill>
          <a:blip r:embed="rId3">
            <a:alphaModFix amt="50000"/>
          </a:blip>
          <a:stretch>
            <a:fillRect/>
          </a:stretch>
        </p:blipFill>
        <p:spPr>
          <a:xfrm>
            <a:off x="287075" y="5743562"/>
            <a:ext cx="1895475" cy="5810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Logo">
    <p:spTree>
      <p:nvGrpSpPr>
        <p:cNvPr id="203" name="Shape 203"/>
        <p:cNvGrpSpPr/>
        <p:nvPr/>
      </p:nvGrpSpPr>
      <p:grpSpPr>
        <a:xfrm>
          <a:off x="0" y="0"/>
          <a:ext cx="0" cy="0"/>
          <a:chOff x="0" y="0"/>
          <a:chExt cx="0" cy="0"/>
        </a:xfrm>
      </p:grpSpPr>
      <p:sp>
        <p:nvSpPr>
          <p:cNvPr id="204" name="Shape 204"/>
          <p:cNvSpPr txBox="1"/>
          <p:nvPr>
            <p:ph type="title"/>
          </p:nvPr>
        </p:nvSpPr>
        <p:spPr>
          <a:xfrm>
            <a:off x="3198811" y="1905000"/>
            <a:ext cx="8456613" cy="2209799"/>
          </a:xfrm>
          <a:prstGeom prst="rect">
            <a:avLst/>
          </a:prstGeom>
          <a:noFill/>
          <a:ln>
            <a:noFill/>
          </a:ln>
        </p:spPr>
        <p:txBody>
          <a:bodyPr anchorCtr="0" anchor="t" bIns="91425" lIns="91425" rIns="91425" tIns="91425"/>
          <a:lstStyle>
            <a:lvl1pPr indent="-228600" lvl="0" marL="228600" marR="0" rtl="0" algn="l">
              <a:lnSpc>
                <a:spcPct val="80000"/>
              </a:lnSpc>
              <a:spcBef>
                <a:spcPts val="0"/>
              </a:spcBef>
              <a:buClr>
                <a:schemeClr val="dk1"/>
              </a:buClr>
              <a:buFont typeface="Calibri"/>
              <a:buNone/>
              <a:defRPr b="0"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05" name="Shape 205"/>
          <p:cNvSpPr txBox="1"/>
          <p:nvPr>
            <p:ph idx="1" type="body"/>
          </p:nvPr>
        </p:nvSpPr>
        <p:spPr>
          <a:xfrm>
            <a:off x="3503610" y="4191000"/>
            <a:ext cx="8151813" cy="762000"/>
          </a:xfrm>
          <a:prstGeom prst="rect">
            <a:avLst/>
          </a:prstGeom>
          <a:noFill/>
          <a:ln>
            <a:noFill/>
          </a:ln>
        </p:spPr>
        <p:txBody>
          <a:bodyPr anchorCtr="0" anchor="t" bIns="91425" lIns="91425" rIns="91425" tIns="91425"/>
          <a:lstStyle>
            <a:lvl1pPr indent="-139700" lvl="0" marL="292100" marR="0" rtl="0" algn="l">
              <a:lnSpc>
                <a:spcPct val="90000"/>
              </a:lnSpc>
              <a:spcBef>
                <a:spcPts val="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sp>
        <p:nvSpPr>
          <p:cNvPr id="206" name="Shape 206"/>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07" name="Shape 207"/>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08" name="Shape 208"/>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Picture">
    <p:spTree>
      <p:nvGrpSpPr>
        <p:cNvPr id="209" name="Shape 209"/>
        <p:cNvGrpSpPr/>
        <p:nvPr/>
      </p:nvGrpSpPr>
      <p:grpSpPr>
        <a:xfrm>
          <a:off x="0" y="0"/>
          <a:ext cx="0" cy="0"/>
          <a:chOff x="0" y="0"/>
          <a:chExt cx="0" cy="0"/>
        </a:xfrm>
      </p:grpSpPr>
      <p:sp>
        <p:nvSpPr>
          <p:cNvPr descr="Customer photo can be included here" id="210" name="Shape 210"/>
          <p:cNvSpPr/>
          <p:nvPr>
            <p:ph idx="2" type="pic"/>
          </p:nvPr>
        </p:nvSpPr>
        <p:spPr>
          <a:xfrm>
            <a:off x="531812" y="1905000"/>
            <a:ext cx="2194559" cy="3072383"/>
          </a:xfrm>
          <a:prstGeom prst="rect">
            <a:avLst/>
          </a:prstGeom>
          <a:noFill/>
          <a:ln>
            <a:noFill/>
          </a:ln>
        </p:spPr>
        <p:txBody>
          <a:bodyPr anchorCtr="0" anchor="t" bIns="91425" lIns="91425" rIns="91425" tIns="91425"/>
          <a:lstStyle>
            <a:lvl1pPr indent="0" lvl="0" marL="0" marR="0" rtl="0" algn="ctr">
              <a:lnSpc>
                <a:spcPct val="90000"/>
              </a:lnSpc>
              <a:spcBef>
                <a:spcPts val="0"/>
              </a:spcBef>
              <a:buClr>
                <a:srgbClr val="9F9F9F"/>
              </a:buClr>
              <a:buFont typeface="Arial"/>
              <a:buNone/>
              <a:defRPr b="0" i="0" sz="1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211" name="Shape 211"/>
          <p:cNvSpPr txBox="1"/>
          <p:nvPr>
            <p:ph type="title"/>
          </p:nvPr>
        </p:nvSpPr>
        <p:spPr>
          <a:xfrm>
            <a:off x="3198811" y="1905000"/>
            <a:ext cx="8456613" cy="2209799"/>
          </a:xfrm>
          <a:prstGeom prst="rect">
            <a:avLst/>
          </a:prstGeom>
          <a:noFill/>
          <a:ln>
            <a:noFill/>
          </a:ln>
        </p:spPr>
        <p:txBody>
          <a:bodyPr anchorCtr="0" anchor="t" bIns="91425" lIns="91425" rIns="91425" tIns="91425"/>
          <a:lstStyle>
            <a:lvl1pPr indent="-228600" lvl="0" marL="228600" marR="0" rtl="0" algn="l">
              <a:lnSpc>
                <a:spcPct val="80000"/>
              </a:lnSpc>
              <a:spcBef>
                <a:spcPts val="0"/>
              </a:spcBef>
              <a:buClr>
                <a:schemeClr val="dk1"/>
              </a:buClr>
              <a:buFont typeface="Calibri"/>
              <a:buNone/>
              <a:defRPr b="0"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12" name="Shape 212"/>
          <p:cNvSpPr txBox="1"/>
          <p:nvPr>
            <p:ph idx="1" type="body"/>
          </p:nvPr>
        </p:nvSpPr>
        <p:spPr>
          <a:xfrm>
            <a:off x="3503610" y="4191000"/>
            <a:ext cx="8151813" cy="762000"/>
          </a:xfrm>
          <a:prstGeom prst="rect">
            <a:avLst/>
          </a:prstGeom>
          <a:noFill/>
          <a:ln>
            <a:noFill/>
          </a:ln>
        </p:spPr>
        <p:txBody>
          <a:bodyPr anchorCtr="0" anchor="t" bIns="91425" lIns="91425" rIns="91425" tIns="91425"/>
          <a:lstStyle>
            <a:lvl1pPr indent="-139700" lvl="0" marL="292100" marR="0" rtl="0" algn="l">
              <a:lnSpc>
                <a:spcPct val="90000"/>
              </a:lnSpc>
              <a:spcBef>
                <a:spcPts val="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sp>
        <p:nvSpPr>
          <p:cNvPr id="213" name="Shape 213"/>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14" name="Shape 214"/>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15" name="Shape 215"/>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p:spTree>
      <p:nvGrpSpPr>
        <p:cNvPr id="216" name="Shape 216"/>
        <p:cNvGrpSpPr/>
        <p:nvPr/>
      </p:nvGrpSpPr>
      <p:grpSpPr>
        <a:xfrm>
          <a:off x="0" y="0"/>
          <a:ext cx="0" cy="0"/>
          <a:chOff x="0" y="0"/>
          <a:chExt cx="0" cy="0"/>
        </a:xfrm>
      </p:grpSpPr>
      <p:sp>
        <p:nvSpPr>
          <p:cNvPr id="217" name="Shape 217"/>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18" name="Shape 218"/>
          <p:cNvSpPr txBox="1"/>
          <p:nvPr>
            <p:ph idx="1" type="body"/>
          </p:nvPr>
        </p:nvSpPr>
        <p:spPr>
          <a:xfrm>
            <a:off x="531812" y="1524000"/>
            <a:ext cx="5410199" cy="44195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cxnSp>
        <p:nvCxnSpPr>
          <p:cNvPr id="219" name="Shape 219"/>
          <p:cNvCxnSpPr/>
          <p:nvPr/>
        </p:nvCxnSpPr>
        <p:spPr>
          <a:xfrm>
            <a:off x="6094412" y="1524000"/>
            <a:ext cx="0" cy="4419599"/>
          </a:xfrm>
          <a:prstGeom prst="straightConnector1">
            <a:avLst/>
          </a:prstGeom>
          <a:noFill/>
          <a:ln cap="flat" cmpd="sng" w="19050">
            <a:solidFill>
              <a:schemeClr val="lt2"/>
            </a:solidFill>
            <a:prstDash val="solid"/>
            <a:miter/>
            <a:headEnd len="med" w="med" type="none"/>
            <a:tailEnd len="med" w="med" type="none"/>
          </a:ln>
        </p:spPr>
      </p:cxnSp>
      <p:sp>
        <p:nvSpPr>
          <p:cNvPr id="220" name="Shape 220"/>
          <p:cNvSpPr txBox="1"/>
          <p:nvPr>
            <p:ph idx="2" type="body"/>
          </p:nvPr>
        </p:nvSpPr>
        <p:spPr>
          <a:xfrm>
            <a:off x="6246814" y="1524000"/>
            <a:ext cx="5410197" cy="44195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221" name="Shape 221"/>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2" name="Shape 222"/>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3" name="Shape 223"/>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Content">
    <p:spTree>
      <p:nvGrpSpPr>
        <p:cNvPr id="224" name="Shape 224"/>
        <p:cNvGrpSpPr/>
        <p:nvPr/>
      </p:nvGrpSpPr>
      <p:grpSpPr>
        <a:xfrm>
          <a:off x="0" y="0"/>
          <a:ext cx="0" cy="0"/>
          <a:chOff x="0" y="0"/>
          <a:chExt cx="0" cy="0"/>
        </a:xfrm>
      </p:grpSpPr>
      <p:sp>
        <p:nvSpPr>
          <p:cNvPr id="225" name="Shape 225"/>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26" name="Shape 226"/>
          <p:cNvSpPr txBox="1"/>
          <p:nvPr>
            <p:ph idx="1" type="body"/>
          </p:nvPr>
        </p:nvSpPr>
        <p:spPr>
          <a:xfrm>
            <a:off x="531814" y="1524000"/>
            <a:ext cx="3474719" cy="4419599"/>
          </a:xfrm>
          <a:prstGeom prst="rect">
            <a:avLst/>
          </a:prstGeom>
          <a:noFill/>
          <a:ln>
            <a:noFill/>
          </a:ln>
        </p:spPr>
        <p:txBody>
          <a:bodyPr anchorCtr="0" anchor="t" bIns="91425" lIns="91425" rIns="91425" tIns="91425"/>
          <a:lstStyle>
            <a:lvl1pPr indent="-76200" lvl="0" marL="228600" marR="0" rtl="0" algn="l">
              <a:lnSpc>
                <a:spcPct val="90000"/>
              </a:lnSpc>
              <a:spcBef>
                <a:spcPts val="12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1pPr>
            <a:lvl2pPr indent="-109219" lvl="1" marL="502919" marR="0" rtl="0" algn="l">
              <a:lnSpc>
                <a:spcPct val="90000"/>
              </a:lnSpc>
              <a:spcBef>
                <a:spcPts val="8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71119" lvl="2" marL="7315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3pPr>
            <a:lvl4pPr indent="-83819" lvl="3" marL="960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4pPr>
            <a:lvl5pPr indent="-96519" lvl="4" marL="11887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5pPr>
            <a:lvl6pPr indent="-96519" lvl="5" marL="14173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6pPr>
            <a:lvl7pPr indent="-96520" lvl="6" marL="16459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18745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8pPr>
            <a:lvl9pPr indent="-96520" lvl="8" marL="21031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227" name="Shape 227"/>
          <p:cNvCxnSpPr/>
          <p:nvPr/>
        </p:nvCxnSpPr>
        <p:spPr>
          <a:xfrm>
            <a:off x="4189412" y="1524000"/>
            <a:ext cx="0" cy="4419599"/>
          </a:xfrm>
          <a:prstGeom prst="straightConnector1">
            <a:avLst/>
          </a:prstGeom>
          <a:noFill/>
          <a:ln cap="flat" cmpd="sng" w="19050">
            <a:solidFill>
              <a:schemeClr val="lt2"/>
            </a:solidFill>
            <a:prstDash val="solid"/>
            <a:miter/>
            <a:headEnd len="med" w="med" type="none"/>
            <a:tailEnd len="med" w="med" type="none"/>
          </a:ln>
        </p:spPr>
      </p:cxnSp>
      <p:sp>
        <p:nvSpPr>
          <p:cNvPr id="228" name="Shape 228"/>
          <p:cNvSpPr txBox="1"/>
          <p:nvPr>
            <p:ph idx="2" type="body"/>
          </p:nvPr>
        </p:nvSpPr>
        <p:spPr>
          <a:xfrm>
            <a:off x="4357051" y="1524000"/>
            <a:ext cx="3474719" cy="4419599"/>
          </a:xfrm>
          <a:prstGeom prst="rect">
            <a:avLst/>
          </a:prstGeom>
          <a:noFill/>
          <a:ln>
            <a:noFill/>
          </a:ln>
        </p:spPr>
        <p:txBody>
          <a:bodyPr anchorCtr="0" anchor="t" bIns="91425" lIns="91425" rIns="91425" tIns="91425"/>
          <a:lstStyle>
            <a:lvl1pPr indent="-76200" lvl="0" marL="228600" marR="0" rtl="0" algn="l">
              <a:lnSpc>
                <a:spcPct val="90000"/>
              </a:lnSpc>
              <a:spcBef>
                <a:spcPts val="12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1pPr>
            <a:lvl2pPr indent="-109219" lvl="1" marL="502919" marR="0" rtl="0" algn="l">
              <a:lnSpc>
                <a:spcPct val="90000"/>
              </a:lnSpc>
              <a:spcBef>
                <a:spcPts val="8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71119" lvl="2" marL="7315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3pPr>
            <a:lvl4pPr indent="-83819" lvl="3" marL="960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4pPr>
            <a:lvl5pPr indent="-96519" lvl="4" marL="11887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5pPr>
            <a:lvl6pPr indent="-96519" lvl="5" marL="14173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6pPr>
            <a:lvl7pPr indent="-96520" lvl="6" marL="16459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18745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8pPr>
            <a:lvl9pPr indent="-96520" lvl="8" marL="21031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229" name="Shape 229"/>
          <p:cNvCxnSpPr/>
          <p:nvPr/>
        </p:nvCxnSpPr>
        <p:spPr>
          <a:xfrm>
            <a:off x="7999411" y="1524000"/>
            <a:ext cx="0" cy="4419599"/>
          </a:xfrm>
          <a:prstGeom prst="straightConnector1">
            <a:avLst/>
          </a:prstGeom>
          <a:noFill/>
          <a:ln cap="flat" cmpd="sng" w="19050">
            <a:solidFill>
              <a:schemeClr val="lt2"/>
            </a:solidFill>
            <a:prstDash val="solid"/>
            <a:miter/>
            <a:headEnd len="med" w="med" type="none"/>
            <a:tailEnd len="med" w="med" type="none"/>
          </a:ln>
        </p:spPr>
      </p:cxnSp>
      <p:sp>
        <p:nvSpPr>
          <p:cNvPr id="230" name="Shape 230"/>
          <p:cNvSpPr txBox="1"/>
          <p:nvPr>
            <p:ph idx="3" type="body"/>
          </p:nvPr>
        </p:nvSpPr>
        <p:spPr>
          <a:xfrm>
            <a:off x="8182292" y="1524000"/>
            <a:ext cx="3474719" cy="4419599"/>
          </a:xfrm>
          <a:prstGeom prst="rect">
            <a:avLst/>
          </a:prstGeom>
          <a:noFill/>
          <a:ln>
            <a:noFill/>
          </a:ln>
        </p:spPr>
        <p:txBody>
          <a:bodyPr anchorCtr="0" anchor="t" bIns="91425" lIns="91425" rIns="91425" tIns="91425"/>
          <a:lstStyle>
            <a:lvl1pPr indent="-76200" lvl="0" marL="228600" marR="0" rtl="0" algn="l">
              <a:lnSpc>
                <a:spcPct val="90000"/>
              </a:lnSpc>
              <a:spcBef>
                <a:spcPts val="12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1pPr>
            <a:lvl2pPr indent="-109219" lvl="1" marL="502919" marR="0" rtl="0" algn="l">
              <a:lnSpc>
                <a:spcPct val="90000"/>
              </a:lnSpc>
              <a:spcBef>
                <a:spcPts val="8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71119" lvl="2" marL="7315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3pPr>
            <a:lvl4pPr indent="-83819" lvl="3" marL="960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4pPr>
            <a:lvl5pPr indent="-96519" lvl="4" marL="11887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5pPr>
            <a:lvl6pPr indent="-96519" lvl="5" marL="14173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6pPr>
            <a:lvl7pPr indent="-96520" lvl="6" marL="16459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18745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8pPr>
            <a:lvl9pPr indent="-96520" lvl="8" marL="21031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31" name="Shape 231"/>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32" name="Shape 232"/>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33" name="Shape 233"/>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ur Content">
    <p:spTree>
      <p:nvGrpSpPr>
        <p:cNvPr id="234" name="Shape 234"/>
        <p:cNvGrpSpPr/>
        <p:nvPr/>
      </p:nvGrpSpPr>
      <p:grpSpPr>
        <a:xfrm>
          <a:off x="0" y="0"/>
          <a:ext cx="0" cy="0"/>
          <a:chOff x="0" y="0"/>
          <a:chExt cx="0" cy="0"/>
        </a:xfrm>
      </p:grpSpPr>
      <p:sp>
        <p:nvSpPr>
          <p:cNvPr id="235" name="Shape 235"/>
          <p:cNvSpPr txBox="1"/>
          <p:nvPr>
            <p:ph idx="1" type="body"/>
          </p:nvPr>
        </p:nvSpPr>
        <p:spPr>
          <a:xfrm>
            <a:off x="531812" y="1524000"/>
            <a:ext cx="5410199" cy="2133598"/>
          </a:xfrm>
          <a:prstGeom prst="rect">
            <a:avLst/>
          </a:prstGeom>
          <a:noFill/>
          <a:ln>
            <a:noFill/>
          </a:ln>
        </p:spPr>
        <p:txBody>
          <a:bodyPr anchorCtr="0" anchor="t" bIns="91425" lIns="91425" rIns="91425" tIns="91425"/>
          <a:lstStyle>
            <a:lvl1pPr indent="-76200" lvl="0" marL="228600" marR="0" rtl="0" algn="l">
              <a:lnSpc>
                <a:spcPct val="90000"/>
              </a:lnSpc>
              <a:spcBef>
                <a:spcPts val="12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1pPr>
            <a:lvl2pPr indent="-109219" lvl="1" marL="502919" marR="0" rtl="0" algn="l">
              <a:lnSpc>
                <a:spcPct val="90000"/>
              </a:lnSpc>
              <a:spcBef>
                <a:spcPts val="8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71119" lvl="2" marL="7315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3pPr>
            <a:lvl4pPr indent="-83819" lvl="3" marL="960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4pPr>
            <a:lvl5pPr indent="-96519" lvl="4" marL="11887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5pPr>
            <a:lvl6pPr indent="-96519" lvl="5" marL="14173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6pPr>
            <a:lvl7pPr indent="-96520" lvl="6" marL="16459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18745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8pPr>
            <a:lvl9pPr indent="-96520" lvl="8" marL="21031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36" name="Shape 236"/>
          <p:cNvSpPr txBox="1"/>
          <p:nvPr>
            <p:ph idx="2" type="body"/>
          </p:nvPr>
        </p:nvSpPr>
        <p:spPr>
          <a:xfrm>
            <a:off x="6246814" y="1524000"/>
            <a:ext cx="5410197" cy="2133598"/>
          </a:xfrm>
          <a:prstGeom prst="rect">
            <a:avLst/>
          </a:prstGeom>
          <a:noFill/>
          <a:ln>
            <a:noFill/>
          </a:ln>
        </p:spPr>
        <p:txBody>
          <a:bodyPr anchorCtr="0" anchor="t" bIns="91425" lIns="91425" rIns="91425" tIns="91425"/>
          <a:lstStyle>
            <a:lvl1pPr indent="-76200" lvl="0" marL="228600" marR="0" rtl="0" algn="l">
              <a:lnSpc>
                <a:spcPct val="90000"/>
              </a:lnSpc>
              <a:spcBef>
                <a:spcPts val="12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1pPr>
            <a:lvl2pPr indent="-109219" lvl="1" marL="502919" marR="0" rtl="0" algn="l">
              <a:lnSpc>
                <a:spcPct val="90000"/>
              </a:lnSpc>
              <a:spcBef>
                <a:spcPts val="8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71119" lvl="2" marL="7315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3pPr>
            <a:lvl4pPr indent="-83819" lvl="3" marL="960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4pPr>
            <a:lvl5pPr indent="-96519" lvl="4" marL="11887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5pPr>
            <a:lvl6pPr indent="-96519" lvl="5" marL="14173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6pPr>
            <a:lvl7pPr indent="-96520" lvl="6" marL="16459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18745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8pPr>
            <a:lvl9pPr indent="-96520" lvl="8" marL="21031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Shape 237"/>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38" name="Shape 238"/>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39" name="Shape 239"/>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
        <p:nvSpPr>
          <p:cNvPr id="240" name="Shape 240"/>
          <p:cNvSpPr txBox="1"/>
          <p:nvPr>
            <p:ph idx="3" type="body"/>
          </p:nvPr>
        </p:nvSpPr>
        <p:spPr>
          <a:xfrm>
            <a:off x="531812" y="3810001"/>
            <a:ext cx="5410199" cy="2133598"/>
          </a:xfrm>
          <a:prstGeom prst="rect">
            <a:avLst/>
          </a:prstGeom>
          <a:noFill/>
          <a:ln>
            <a:noFill/>
          </a:ln>
        </p:spPr>
        <p:txBody>
          <a:bodyPr anchorCtr="0" anchor="t" bIns="91425" lIns="91425" rIns="91425" tIns="91425"/>
          <a:lstStyle>
            <a:lvl1pPr indent="-76200" lvl="0" marL="228600" marR="0" rtl="0" algn="l">
              <a:lnSpc>
                <a:spcPct val="90000"/>
              </a:lnSpc>
              <a:spcBef>
                <a:spcPts val="12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1pPr>
            <a:lvl2pPr indent="-109219" lvl="1" marL="502919" marR="0" rtl="0" algn="l">
              <a:lnSpc>
                <a:spcPct val="90000"/>
              </a:lnSpc>
              <a:spcBef>
                <a:spcPts val="8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71119" lvl="2" marL="7315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3pPr>
            <a:lvl4pPr indent="-83819" lvl="3" marL="960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4pPr>
            <a:lvl5pPr indent="-96519" lvl="4" marL="11887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5pPr>
            <a:lvl6pPr indent="-96519" lvl="5" marL="14173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6pPr>
            <a:lvl7pPr indent="-96520" lvl="6" marL="16459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18745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8pPr>
            <a:lvl9pPr indent="-96520" lvl="8" marL="21031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Shape 241"/>
          <p:cNvSpPr txBox="1"/>
          <p:nvPr>
            <p:ph idx="4" type="body"/>
          </p:nvPr>
        </p:nvSpPr>
        <p:spPr>
          <a:xfrm>
            <a:off x="6246814" y="3810001"/>
            <a:ext cx="5410197" cy="2133598"/>
          </a:xfrm>
          <a:prstGeom prst="rect">
            <a:avLst/>
          </a:prstGeom>
          <a:noFill/>
          <a:ln>
            <a:noFill/>
          </a:ln>
        </p:spPr>
        <p:txBody>
          <a:bodyPr anchorCtr="0" anchor="t" bIns="91425" lIns="91425" rIns="91425" tIns="91425"/>
          <a:lstStyle>
            <a:lvl1pPr indent="-76200" lvl="0" marL="228600" marR="0" rtl="0" algn="l">
              <a:lnSpc>
                <a:spcPct val="90000"/>
              </a:lnSpc>
              <a:spcBef>
                <a:spcPts val="12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1pPr>
            <a:lvl2pPr indent="-109219" lvl="1" marL="502919" marR="0" rtl="0" algn="l">
              <a:lnSpc>
                <a:spcPct val="90000"/>
              </a:lnSpc>
              <a:spcBef>
                <a:spcPts val="8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71119" lvl="2" marL="7315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3pPr>
            <a:lvl4pPr indent="-83819" lvl="3" marL="960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4pPr>
            <a:lvl5pPr indent="-96519" lvl="4" marL="11887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5pPr>
            <a:lvl6pPr indent="-96519" lvl="5" marL="14173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6pPr>
            <a:lvl7pPr indent="-96520" lvl="6" marL="16459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7pPr>
            <a:lvl8pPr indent="-96520" lvl="7" marL="18745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8pPr>
            <a:lvl9pPr indent="-96520" lvl="8" marL="2103120" marR="0" rtl="0" algn="l">
              <a:lnSpc>
                <a:spcPct val="90000"/>
              </a:lnSpc>
              <a:spcBef>
                <a:spcPts val="600"/>
              </a:spcBef>
              <a:buClr>
                <a:srgbClr val="9F9F9F"/>
              </a:buClr>
              <a:buSzPct val="100000"/>
              <a:buFont typeface="Arial"/>
              <a:buChar char="•"/>
              <a:defRPr b="0" i="0" sz="1400" u="none" cap="none" strike="noStrike">
                <a:solidFill>
                  <a:schemeClr val="dk1"/>
                </a:solidFill>
                <a:latin typeface="Calibri"/>
                <a:ea typeface="Calibri"/>
                <a:cs typeface="Calibri"/>
                <a:sym typeface="Calibri"/>
              </a:defRPr>
            </a:lvl9pPr>
          </a:lstStyle>
          <a:p/>
        </p:txBody>
      </p:sp>
      <p:cxnSp>
        <p:nvCxnSpPr>
          <p:cNvPr id="242" name="Shape 242"/>
          <p:cNvCxnSpPr/>
          <p:nvPr/>
        </p:nvCxnSpPr>
        <p:spPr>
          <a:xfrm>
            <a:off x="6094412" y="1524000"/>
            <a:ext cx="0" cy="4419599"/>
          </a:xfrm>
          <a:prstGeom prst="straightConnector1">
            <a:avLst/>
          </a:prstGeom>
          <a:noFill/>
          <a:ln cap="flat" cmpd="sng" w="19050">
            <a:solidFill>
              <a:schemeClr val="lt2"/>
            </a:solidFill>
            <a:prstDash val="solid"/>
            <a:miter/>
            <a:headEnd len="med" w="med" type="none"/>
            <a:tailEnd len="med" w="med" type="none"/>
          </a:ln>
        </p:spPr>
      </p:cxnSp>
      <p:sp>
        <p:nvSpPr>
          <p:cNvPr id="243" name="Shape 243"/>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adrant for Infographics">
    <p:spTree>
      <p:nvGrpSpPr>
        <p:cNvPr id="244" name="Shape 244"/>
        <p:cNvGrpSpPr/>
        <p:nvPr/>
      </p:nvGrpSpPr>
      <p:grpSpPr>
        <a:xfrm>
          <a:off x="0" y="0"/>
          <a:ext cx="0" cy="0"/>
          <a:chOff x="0" y="0"/>
          <a:chExt cx="0" cy="0"/>
        </a:xfrm>
      </p:grpSpPr>
      <p:sp>
        <p:nvSpPr>
          <p:cNvPr id="245" name="Shape 245"/>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46" name="Shape 246"/>
          <p:cNvSpPr txBox="1"/>
          <p:nvPr>
            <p:ph idx="1" type="body"/>
          </p:nvPr>
        </p:nvSpPr>
        <p:spPr>
          <a:xfrm>
            <a:off x="2436810" y="1524000"/>
            <a:ext cx="3505200" cy="2011680"/>
          </a:xfrm>
          <a:prstGeom prst="rect">
            <a:avLst/>
          </a:prstGeom>
          <a:noFill/>
          <a:ln>
            <a:noFill/>
          </a:ln>
        </p:spPr>
        <p:txBody>
          <a:bodyPr anchorCtr="0" anchor="ctr" bIns="91425" lIns="91425" rIns="91425" tIns="91425"/>
          <a:lstStyle>
            <a:lvl1pPr indent="0" lvl="0" marL="0" marR="0" rtl="0" algn="l">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44450" lvl="1"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44450" lvl="2"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44450" lvl="3"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4pPr>
            <a:lvl5pPr indent="-44450" lvl="4"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5pPr>
            <a:lvl6pPr indent="-44450" lvl="5"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6pPr>
            <a:lvl7pPr indent="-44450" lvl="6"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7pPr>
            <a:lvl8pPr indent="-44450" lvl="7"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8pPr>
            <a:lvl9pPr indent="-44450" lvl="8"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247" name="Shape 247"/>
          <p:cNvCxnSpPr/>
          <p:nvPr/>
        </p:nvCxnSpPr>
        <p:spPr>
          <a:xfrm>
            <a:off x="6094412" y="1524000"/>
            <a:ext cx="0" cy="4419599"/>
          </a:xfrm>
          <a:prstGeom prst="straightConnector1">
            <a:avLst/>
          </a:prstGeom>
          <a:noFill/>
          <a:ln cap="flat" cmpd="sng" w="19050">
            <a:solidFill>
              <a:schemeClr val="lt2"/>
            </a:solidFill>
            <a:prstDash val="solid"/>
            <a:miter/>
            <a:headEnd len="med" w="med" type="none"/>
            <a:tailEnd len="med" w="med" type="none"/>
          </a:ln>
        </p:spPr>
      </p:cxnSp>
      <p:sp>
        <p:nvSpPr>
          <p:cNvPr id="248" name="Shape 248"/>
          <p:cNvSpPr txBox="1"/>
          <p:nvPr>
            <p:ph idx="2" type="body"/>
          </p:nvPr>
        </p:nvSpPr>
        <p:spPr>
          <a:xfrm>
            <a:off x="8151811" y="1524000"/>
            <a:ext cx="3505200" cy="2011680"/>
          </a:xfrm>
          <a:prstGeom prst="rect">
            <a:avLst/>
          </a:prstGeom>
          <a:noFill/>
          <a:ln>
            <a:noFill/>
          </a:ln>
        </p:spPr>
        <p:txBody>
          <a:bodyPr anchorCtr="0" anchor="ctr" bIns="91425" lIns="91425" rIns="91425" tIns="91425"/>
          <a:lstStyle>
            <a:lvl1pPr indent="0" lvl="0" marL="0" marR="0" rtl="0" algn="l">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44450" lvl="1"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44450" lvl="2"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44450" lvl="3"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4pPr>
            <a:lvl5pPr indent="-44450" lvl="4"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5pPr>
            <a:lvl6pPr indent="-44450" lvl="5"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6pPr>
            <a:lvl7pPr indent="-44450" lvl="6"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7pPr>
            <a:lvl8pPr indent="-44450" lvl="7"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8pPr>
            <a:lvl9pPr indent="-44450" lvl="8"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249" name="Shape 249"/>
          <p:cNvCxnSpPr/>
          <p:nvPr/>
        </p:nvCxnSpPr>
        <p:spPr>
          <a:xfrm rot="10800000">
            <a:off x="531813" y="3733800"/>
            <a:ext cx="11125200" cy="0"/>
          </a:xfrm>
          <a:prstGeom prst="straightConnector1">
            <a:avLst/>
          </a:prstGeom>
          <a:noFill/>
          <a:ln cap="flat" cmpd="sng" w="19050">
            <a:solidFill>
              <a:schemeClr val="lt2"/>
            </a:solidFill>
            <a:prstDash val="solid"/>
            <a:miter/>
            <a:headEnd len="med" w="med" type="none"/>
            <a:tailEnd len="med" w="med" type="none"/>
          </a:ln>
        </p:spPr>
      </p:cxnSp>
      <p:sp>
        <p:nvSpPr>
          <p:cNvPr id="250" name="Shape 250"/>
          <p:cNvSpPr txBox="1"/>
          <p:nvPr>
            <p:ph idx="3" type="body"/>
          </p:nvPr>
        </p:nvSpPr>
        <p:spPr>
          <a:xfrm>
            <a:off x="2436810" y="3931919"/>
            <a:ext cx="3505200" cy="2011680"/>
          </a:xfrm>
          <a:prstGeom prst="rect">
            <a:avLst/>
          </a:prstGeom>
          <a:noFill/>
          <a:ln>
            <a:noFill/>
          </a:ln>
        </p:spPr>
        <p:txBody>
          <a:bodyPr anchorCtr="0" anchor="ctr" bIns="91425" lIns="91425" rIns="91425" tIns="91425"/>
          <a:lstStyle>
            <a:lvl1pPr indent="0" lvl="0" marL="0" marR="0" rtl="0" algn="l">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44450" lvl="1"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44450" lvl="2"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44450" lvl="3"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4pPr>
            <a:lvl5pPr indent="-44450" lvl="4"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5pPr>
            <a:lvl6pPr indent="-44450" lvl="5"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6pPr>
            <a:lvl7pPr indent="-44450" lvl="6"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7pPr>
            <a:lvl8pPr indent="-44450" lvl="7"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8pPr>
            <a:lvl9pPr indent="-44450" lvl="8"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51" name="Shape 251"/>
          <p:cNvSpPr txBox="1"/>
          <p:nvPr>
            <p:ph idx="4" type="body"/>
          </p:nvPr>
        </p:nvSpPr>
        <p:spPr>
          <a:xfrm>
            <a:off x="8151811" y="3931919"/>
            <a:ext cx="3505200" cy="2011680"/>
          </a:xfrm>
          <a:prstGeom prst="rect">
            <a:avLst/>
          </a:prstGeom>
          <a:noFill/>
          <a:ln>
            <a:noFill/>
          </a:ln>
        </p:spPr>
        <p:txBody>
          <a:bodyPr anchorCtr="0" anchor="ctr" bIns="91425" lIns="91425" rIns="91425" tIns="91425"/>
          <a:lstStyle>
            <a:lvl1pPr indent="0" lvl="0" marL="0" marR="0" rtl="0" algn="l">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44450" lvl="1"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44450" lvl="2"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44450" lvl="3"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4pPr>
            <a:lvl5pPr indent="-44450" lvl="4"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5pPr>
            <a:lvl6pPr indent="-44450" lvl="5"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6pPr>
            <a:lvl7pPr indent="-44450" lvl="6"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7pPr>
            <a:lvl8pPr indent="-44450" lvl="7"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8pPr>
            <a:lvl9pPr indent="-44450" lvl="8"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52" name="Shape 252"/>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53" name="Shape 253"/>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54" name="Shape 254"/>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etric">
    <p:spTree>
      <p:nvGrpSpPr>
        <p:cNvPr id="255" name="Shape 255"/>
        <p:cNvGrpSpPr/>
        <p:nvPr/>
      </p:nvGrpSpPr>
      <p:grpSpPr>
        <a:xfrm>
          <a:off x="0" y="0"/>
          <a:ext cx="0" cy="0"/>
          <a:chOff x="0" y="0"/>
          <a:chExt cx="0" cy="0"/>
        </a:xfrm>
      </p:grpSpPr>
      <p:sp>
        <p:nvSpPr>
          <p:cNvPr descr="A large metric can be called out here in font size 166pt, Calibri" id="256" name="Shape 256"/>
          <p:cNvSpPr txBox="1"/>
          <p:nvPr>
            <p:ph type="title"/>
          </p:nvPr>
        </p:nvSpPr>
        <p:spPr>
          <a:xfrm>
            <a:off x="760412" y="1524000"/>
            <a:ext cx="4076699" cy="2743199"/>
          </a:xfrm>
          <a:prstGeom prst="rect">
            <a:avLst/>
          </a:prstGeom>
          <a:noFill/>
          <a:ln>
            <a:noFill/>
          </a:ln>
        </p:spPr>
        <p:txBody>
          <a:bodyPr anchorCtr="0" anchor="ctr" bIns="91425" lIns="91425" rIns="91425" tIns="91425"/>
          <a:lstStyle>
            <a:lvl1pPr indent="0" lvl="0" marL="0" marR="0" rtl="0" algn="r">
              <a:lnSpc>
                <a:spcPct val="80000"/>
              </a:lnSpc>
              <a:spcBef>
                <a:spcPts val="0"/>
              </a:spcBef>
              <a:buClr>
                <a:schemeClr val="accent5"/>
              </a:buClr>
              <a:buFont typeface="Calibri"/>
              <a:buNone/>
              <a:defRPr b="1" i="0" sz="16600" u="none" cap="none" strike="noStrike">
                <a:solidFill>
                  <a:schemeClr val="accent5"/>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7" name="Shape 257"/>
          <p:cNvSpPr txBox="1"/>
          <p:nvPr>
            <p:ph idx="1" type="body"/>
          </p:nvPr>
        </p:nvSpPr>
        <p:spPr>
          <a:xfrm>
            <a:off x="5256212" y="1524000"/>
            <a:ext cx="5029199" cy="2743199"/>
          </a:xfrm>
          <a:prstGeom prst="rect">
            <a:avLst/>
          </a:prstGeom>
          <a:noFill/>
          <a:ln>
            <a:noFill/>
          </a:ln>
        </p:spPr>
        <p:txBody>
          <a:bodyPr anchorCtr="0" anchor="ctr" bIns="91425" lIns="91425" rIns="91425" tIns="91425"/>
          <a:lstStyle>
            <a:lvl1pPr indent="0" lvl="0" marL="0" marR="0" rtl="0" algn="l">
              <a:lnSpc>
                <a:spcPct val="90000"/>
              </a:lnSpc>
              <a:spcBef>
                <a:spcPts val="1200"/>
              </a:spcBef>
              <a:buClr>
                <a:srgbClr val="9F9F9F"/>
              </a:buClr>
              <a:buFont typeface="Arial"/>
              <a:buNone/>
              <a:defRPr b="0" i="0" sz="2800" u="none" cap="none" strike="noStrike">
                <a:solidFill>
                  <a:schemeClr val="dk1"/>
                </a:solidFill>
                <a:latin typeface="Calibri"/>
                <a:ea typeface="Calibri"/>
                <a:cs typeface="Calibri"/>
                <a:sym typeface="Calibri"/>
              </a:defRPr>
            </a:lvl1pPr>
            <a:lvl2pPr indent="-44450" lvl="1"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2pPr>
            <a:lvl3pPr indent="-44450" lvl="2"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44450" lvl="3"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4pPr>
            <a:lvl5pPr indent="-44450" lvl="4"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5pPr>
            <a:lvl6pPr indent="-44450" lvl="5"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6pPr>
            <a:lvl7pPr indent="-44450" lvl="6"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7pPr>
            <a:lvl8pPr indent="-44450" lvl="7"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8pPr>
            <a:lvl9pPr indent="-44450" lvl="8" marL="171450" marR="0" rtl="0" algn="l">
              <a:lnSpc>
                <a:spcPct val="90000"/>
              </a:lnSpc>
              <a:spcBef>
                <a:spcPts val="12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58" name="Shape 258"/>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59" name="Shape 259"/>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60" name="Shape 260"/>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arison">
    <p:spTree>
      <p:nvGrpSpPr>
        <p:cNvPr id="261" name="Shape 261"/>
        <p:cNvGrpSpPr/>
        <p:nvPr/>
      </p:nvGrpSpPr>
      <p:grpSpPr>
        <a:xfrm>
          <a:off x="0" y="0"/>
          <a:ext cx="0" cy="0"/>
          <a:chOff x="0" y="0"/>
          <a:chExt cx="0" cy="0"/>
        </a:xfrm>
      </p:grpSpPr>
      <p:sp>
        <p:nvSpPr>
          <p:cNvPr id="262" name="Shape 262"/>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63" name="Shape 263"/>
          <p:cNvSpPr txBox="1"/>
          <p:nvPr>
            <p:ph idx="1" type="body"/>
          </p:nvPr>
        </p:nvSpPr>
        <p:spPr>
          <a:xfrm>
            <a:off x="531812" y="1524000"/>
            <a:ext cx="5413247" cy="762000"/>
          </a:xfrm>
          <a:prstGeom prst="rect">
            <a:avLst/>
          </a:prstGeom>
          <a:noFill/>
          <a:ln>
            <a:noFill/>
          </a:ln>
        </p:spPr>
        <p:txBody>
          <a:bodyPr anchorCtr="0" anchor="ctr" bIns="91425" lIns="91425" rIns="91425" tIns="91425"/>
          <a:lstStyle>
            <a:lvl1pPr indent="0" lvl="0" marL="0" marR="0" rtl="0" algn="l">
              <a:lnSpc>
                <a:spcPct val="90000"/>
              </a:lnSpc>
              <a:spcBef>
                <a:spcPts val="0"/>
              </a:spcBef>
              <a:buClr>
                <a:srgbClr val="9F9F9F"/>
              </a:buClr>
              <a:buFont typeface="Arial"/>
              <a:buNone/>
              <a:defRPr b="1" i="0" sz="28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9pPr>
          </a:lstStyle>
          <a:p/>
        </p:txBody>
      </p:sp>
      <p:sp>
        <p:nvSpPr>
          <p:cNvPr id="264" name="Shape 264"/>
          <p:cNvSpPr txBox="1"/>
          <p:nvPr>
            <p:ph idx="2" type="body"/>
          </p:nvPr>
        </p:nvSpPr>
        <p:spPr>
          <a:xfrm>
            <a:off x="531812" y="2362200"/>
            <a:ext cx="5413247" cy="35813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cxnSp>
        <p:nvCxnSpPr>
          <p:cNvPr id="265" name="Shape 265"/>
          <p:cNvCxnSpPr/>
          <p:nvPr/>
        </p:nvCxnSpPr>
        <p:spPr>
          <a:xfrm>
            <a:off x="6094412" y="1524000"/>
            <a:ext cx="0" cy="4419599"/>
          </a:xfrm>
          <a:prstGeom prst="straightConnector1">
            <a:avLst/>
          </a:prstGeom>
          <a:noFill/>
          <a:ln cap="flat" cmpd="sng" w="19050">
            <a:solidFill>
              <a:schemeClr val="lt2"/>
            </a:solidFill>
            <a:prstDash val="solid"/>
            <a:miter/>
            <a:headEnd len="med" w="med" type="none"/>
            <a:tailEnd len="med" w="med" type="none"/>
          </a:ln>
        </p:spPr>
      </p:cxnSp>
      <p:sp>
        <p:nvSpPr>
          <p:cNvPr id="266" name="Shape 266"/>
          <p:cNvSpPr txBox="1"/>
          <p:nvPr>
            <p:ph idx="3" type="body"/>
          </p:nvPr>
        </p:nvSpPr>
        <p:spPr>
          <a:xfrm>
            <a:off x="6243764" y="1524000"/>
            <a:ext cx="5413247" cy="762000"/>
          </a:xfrm>
          <a:prstGeom prst="rect">
            <a:avLst/>
          </a:prstGeom>
          <a:noFill/>
          <a:ln>
            <a:noFill/>
          </a:ln>
        </p:spPr>
        <p:txBody>
          <a:bodyPr anchorCtr="0" anchor="ctr" bIns="91425" lIns="91425" rIns="91425" tIns="91425"/>
          <a:lstStyle>
            <a:lvl1pPr indent="0" lvl="0" marL="0" marR="0" rtl="0" algn="l">
              <a:lnSpc>
                <a:spcPct val="90000"/>
              </a:lnSpc>
              <a:spcBef>
                <a:spcPts val="0"/>
              </a:spcBef>
              <a:buClr>
                <a:srgbClr val="9F9F9F"/>
              </a:buClr>
              <a:buFont typeface="Arial"/>
              <a:buNone/>
              <a:defRPr b="1" i="0" sz="28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1" i="0" sz="1600" u="none" cap="none" strike="noStrike">
                <a:solidFill>
                  <a:schemeClr val="dk1"/>
                </a:solidFill>
                <a:latin typeface="Calibri"/>
                <a:ea typeface="Calibri"/>
                <a:cs typeface="Calibri"/>
                <a:sym typeface="Calibri"/>
              </a:defRPr>
            </a:lvl9pPr>
          </a:lstStyle>
          <a:p/>
        </p:txBody>
      </p:sp>
      <p:sp>
        <p:nvSpPr>
          <p:cNvPr id="267" name="Shape 267"/>
          <p:cNvSpPr txBox="1"/>
          <p:nvPr>
            <p:ph idx="4" type="body"/>
          </p:nvPr>
        </p:nvSpPr>
        <p:spPr>
          <a:xfrm>
            <a:off x="6243764" y="2362200"/>
            <a:ext cx="5413247" cy="35813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268" name="Shape 268"/>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69" name="Shape 269"/>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70" name="Shape 270"/>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Only">
    <p:spTree>
      <p:nvGrpSpPr>
        <p:cNvPr id="271" name="Shape 271"/>
        <p:cNvGrpSpPr/>
        <p:nvPr/>
      </p:nvGrpSpPr>
      <p:grpSpPr>
        <a:xfrm>
          <a:off x="0" y="0"/>
          <a:ext cx="0" cy="0"/>
          <a:chOff x="0" y="0"/>
          <a:chExt cx="0" cy="0"/>
        </a:xfrm>
      </p:grpSpPr>
      <p:sp>
        <p:nvSpPr>
          <p:cNvPr id="272" name="Shape 272"/>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73" name="Shape 273"/>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74" name="Shape 274"/>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75" name="Shape 275"/>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p:spTree>
      <p:nvGrpSpPr>
        <p:cNvPr id="276" name="Shape 276"/>
        <p:cNvGrpSpPr/>
        <p:nvPr/>
      </p:nvGrpSpPr>
      <p:grpSpPr>
        <a:xfrm>
          <a:off x="0" y="0"/>
          <a:ext cx="0" cy="0"/>
          <a:chOff x="0" y="0"/>
          <a:chExt cx="0" cy="0"/>
        </a:xfrm>
      </p:grpSpPr>
      <p:sp>
        <p:nvSpPr>
          <p:cNvPr id="277" name="Shape 277"/>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78" name="Shape 278"/>
          <p:cNvSpPr txBox="1"/>
          <p:nvPr>
            <p:ph idx="1" type="body"/>
          </p:nvPr>
        </p:nvSpPr>
        <p:spPr>
          <a:xfrm>
            <a:off x="531814" y="1373741"/>
            <a:ext cx="11125197" cy="343298"/>
          </a:xfrm>
          <a:prstGeom prst="rect">
            <a:avLst/>
          </a:prstGeom>
          <a:noFill/>
          <a:ln>
            <a:noFill/>
          </a:ln>
        </p:spPr>
        <p:txBody>
          <a:bodyPr anchorCtr="0" anchor="t" bIns="91425" lIns="91425" rIns="91425" tIns="91425"/>
          <a:lstStyle>
            <a:lvl1pPr indent="-1588" lvl="0" marL="1588" marR="0" rtl="0" algn="l">
              <a:lnSpc>
                <a:spcPct val="90000"/>
              </a:lnSpc>
              <a:spcBef>
                <a:spcPts val="0"/>
              </a:spcBef>
              <a:buClr>
                <a:srgbClr val="9F9F9F"/>
              </a:buClr>
              <a:buFont typeface="Arial"/>
              <a:buNone/>
              <a:defRPr b="1" i="0" sz="2400" u="none" cap="none" strike="noStrike">
                <a:solidFill>
                  <a:schemeClr val="dk1"/>
                </a:solidFill>
                <a:latin typeface="Calibri"/>
                <a:ea typeface="Calibri"/>
                <a:cs typeface="Calibri"/>
                <a:sym typeface="Calibri"/>
              </a:defRPr>
            </a:lvl1pPr>
            <a:lvl2pPr indent="-1588" lvl="1" marL="1588" marR="0" rtl="0" algn="l">
              <a:lnSpc>
                <a:spcPct val="90000"/>
              </a:lnSpc>
              <a:spcBef>
                <a:spcPts val="800"/>
              </a:spcBef>
              <a:buClr>
                <a:srgbClr val="9F9F9F"/>
              </a:buClr>
              <a:buFont typeface="Arial"/>
              <a:buNone/>
              <a:defRPr b="0" i="0" sz="2400" u="none" cap="none" strike="noStrike">
                <a:solidFill>
                  <a:schemeClr val="dk1"/>
                </a:solidFill>
                <a:latin typeface="Calibri"/>
                <a:ea typeface="Calibri"/>
                <a:cs typeface="Calibri"/>
                <a:sym typeface="Calibri"/>
              </a:defRPr>
            </a:lvl2pPr>
            <a:lvl3pPr indent="-1588" lvl="2"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1588" lvl="3"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4pPr>
            <a:lvl5pPr indent="-1588" lvl="4"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5pPr>
            <a:lvl6pPr indent="-1588" lvl="5"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6pPr>
            <a:lvl7pPr indent="-1588" lvl="6"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7pPr>
            <a:lvl8pPr indent="-1588" lvl="7"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8pPr>
            <a:lvl9pPr indent="-1588" lvl="8"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9pPr>
          </a:lstStyle>
          <a:p/>
        </p:txBody>
      </p:sp>
      <p:sp>
        <p:nvSpPr>
          <p:cNvPr id="279" name="Shape 279"/>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0" name="Shape 280"/>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1" name="Shape 281"/>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with Picture and 2 Logos">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Shape 43"/>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44" name="Shape 44"/>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chemeClr val="lt1"/>
                </a:solidFill>
                <a:latin typeface="Calibri"/>
                <a:ea typeface="Calibri"/>
                <a:cs typeface="Calibri"/>
                <a:sym typeface="Calibri"/>
              </a:rPr>
              <a:t>Copyright © 2016 The</a:t>
            </a:r>
            <a:r>
              <a:rPr lang="en-US" sz="800">
                <a:solidFill>
                  <a:schemeClr val="lt1"/>
                </a:solidFill>
                <a:latin typeface="Calibri"/>
                <a:ea typeface="Calibri"/>
                <a:cs typeface="Calibri"/>
                <a:sym typeface="Calibri"/>
              </a:rPr>
              <a:t> Six Labs Corp</a:t>
            </a:r>
            <a:r>
              <a:rPr lang="en-US" sz="800">
                <a:solidFill>
                  <a:schemeClr val="lt1"/>
                </a:solidFill>
                <a:latin typeface="Calibri"/>
                <a:ea typeface="Calibri"/>
                <a:cs typeface="Calibri"/>
                <a:sym typeface="Calibri"/>
              </a:rPr>
              <a:t>. All rights reserved.  |</a:t>
            </a:r>
          </a:p>
        </p:txBody>
      </p:sp>
      <p:sp>
        <p:nvSpPr>
          <p:cNvPr id="45" name="Shape 45"/>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46" name="Shape 46"/>
          <p:cNvSpPr txBox="1"/>
          <p:nvPr>
            <p:ph idx="12" type="sldNum"/>
          </p:nvPr>
        </p:nvSpPr>
        <p:spPr>
          <a:xfrm>
            <a:off x="11276010" y="6934200"/>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BCC0C4"/>
                </a:solidFill>
                <a:latin typeface="Calibri"/>
                <a:ea typeface="Calibri"/>
                <a:cs typeface="Calibri"/>
                <a:sym typeface="Calibri"/>
              </a:rPr>
              <a:t>‹#›</a:t>
            </a:fld>
          </a:p>
        </p:txBody>
      </p:sp>
      <p:sp>
        <p:nvSpPr>
          <p:cNvPr id="47" name="Shape 47"/>
          <p:cNvSpPr txBox="1"/>
          <p:nvPr>
            <p:ph type="title"/>
          </p:nvPr>
        </p:nvSpPr>
        <p:spPr>
          <a:xfrm>
            <a:off x="531812" y="2600324"/>
            <a:ext cx="11125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8" name="Shape 48"/>
          <p:cNvSpPr txBox="1"/>
          <p:nvPr>
            <p:ph idx="1" type="body"/>
          </p:nvPr>
        </p:nvSpPr>
        <p:spPr>
          <a:xfrm>
            <a:off x="531812" y="4038598"/>
            <a:ext cx="111252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l">
              <a:lnSpc>
                <a:spcPct val="90000"/>
              </a:lnSpc>
              <a:spcBef>
                <a:spcPts val="80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pic>
        <p:nvPicPr>
          <p:cNvPr descr="inex.png" id="49" name="Shape 49"/>
          <p:cNvPicPr preferRelativeResize="0"/>
          <p:nvPr/>
        </p:nvPicPr>
        <p:blipFill>
          <a:blip r:embed="rId3">
            <a:alphaModFix amt="50000"/>
          </a:blip>
          <a:stretch>
            <a:fillRect/>
          </a:stretch>
        </p:blipFill>
        <p:spPr>
          <a:xfrm>
            <a:off x="287075" y="5743562"/>
            <a:ext cx="1895475" cy="5810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2" name="Shape 282"/>
        <p:cNvGrpSpPr/>
        <p:nvPr/>
      </p:nvGrpSpPr>
      <p:grpSpPr>
        <a:xfrm>
          <a:off x="0" y="0"/>
          <a:ext cx="0" cy="0"/>
          <a:chOff x="0" y="0"/>
          <a:chExt cx="0" cy="0"/>
        </a:xfrm>
      </p:grpSpPr>
      <p:sp>
        <p:nvSpPr>
          <p:cNvPr id="283" name="Shape 283"/>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4" name="Shape 284"/>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5" name="Shape 285"/>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with Caption">
    <p:spTree>
      <p:nvGrpSpPr>
        <p:cNvPr id="286" name="Shape 286"/>
        <p:cNvGrpSpPr/>
        <p:nvPr/>
      </p:nvGrpSpPr>
      <p:grpSpPr>
        <a:xfrm>
          <a:off x="0" y="0"/>
          <a:ext cx="0" cy="0"/>
          <a:chOff x="0" y="0"/>
          <a:chExt cx="0" cy="0"/>
        </a:xfrm>
      </p:grpSpPr>
      <p:sp>
        <p:nvSpPr>
          <p:cNvPr id="287" name="Shape 287"/>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descr="Chart using colors from the approved palette included here" id="288" name="Shape 288"/>
          <p:cNvSpPr txBox="1"/>
          <p:nvPr>
            <p:ph idx="1" type="body"/>
          </p:nvPr>
        </p:nvSpPr>
        <p:spPr>
          <a:xfrm>
            <a:off x="531662" y="1524000"/>
            <a:ext cx="7589519" cy="44195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289" name="Shape 289"/>
          <p:cNvSpPr txBox="1"/>
          <p:nvPr>
            <p:ph idx="2" type="body"/>
          </p:nvPr>
        </p:nvSpPr>
        <p:spPr>
          <a:xfrm>
            <a:off x="8777288" y="1524000"/>
            <a:ext cx="2879724" cy="4419599"/>
          </a:xfrm>
          <a:prstGeom prst="rect">
            <a:avLst/>
          </a:prstGeom>
          <a:noFill/>
          <a:ln>
            <a:noFill/>
          </a:ln>
        </p:spPr>
        <p:txBody>
          <a:bodyPr anchorCtr="0" anchor="t" bIns="91425" lIns="91425" rIns="91425" tIns="91425"/>
          <a:lstStyle>
            <a:lvl1pPr indent="0" lvl="0" marL="0" marR="0" rtl="0" algn="l">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sp>
        <p:nvSpPr>
          <p:cNvPr id="290" name="Shape 290"/>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91" name="Shape 291"/>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92" name="Shape 292"/>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spTree>
      <p:nvGrpSpPr>
        <p:cNvPr id="293" name="Shape 293"/>
        <p:cNvGrpSpPr/>
        <p:nvPr/>
      </p:nvGrpSpPr>
      <p:grpSpPr>
        <a:xfrm>
          <a:off x="0" y="0"/>
          <a:ext cx="0" cy="0"/>
          <a:chOff x="0" y="0"/>
          <a:chExt cx="0" cy="0"/>
        </a:xfrm>
      </p:grpSpPr>
      <p:sp>
        <p:nvSpPr>
          <p:cNvPr id="294" name="Shape 294"/>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descr="4-color photo can be included here" id="295" name="Shape 295"/>
          <p:cNvSpPr/>
          <p:nvPr>
            <p:ph idx="2" type="pic"/>
          </p:nvPr>
        </p:nvSpPr>
        <p:spPr>
          <a:xfrm>
            <a:off x="531812" y="1524000"/>
            <a:ext cx="6095998" cy="4416724"/>
          </a:xfrm>
          <a:prstGeom prst="rect">
            <a:avLst/>
          </a:prstGeom>
          <a:solidFill>
            <a:schemeClr val="lt2"/>
          </a:solidFill>
          <a:ln>
            <a:noFill/>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296" name="Shape 296"/>
          <p:cNvSpPr txBox="1"/>
          <p:nvPr>
            <p:ph idx="1" type="body"/>
          </p:nvPr>
        </p:nvSpPr>
        <p:spPr>
          <a:xfrm>
            <a:off x="7008811" y="1524000"/>
            <a:ext cx="4648200" cy="4419599"/>
          </a:xfrm>
          <a:prstGeom prst="rect">
            <a:avLst/>
          </a:prstGeom>
          <a:noFill/>
          <a:ln>
            <a:noFill/>
          </a:ln>
        </p:spPr>
        <p:txBody>
          <a:bodyPr anchorCtr="0" anchor="t" bIns="91425" lIns="91425" rIns="91425" tIns="91425"/>
          <a:lstStyle>
            <a:lvl1pPr indent="0" lvl="0" marL="0" marR="0" rtl="0" algn="l">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sp>
        <p:nvSpPr>
          <p:cNvPr id="297" name="Shape 297"/>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98" name="Shape 298"/>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99" name="Shape 299"/>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Pictures with Captions">
    <p:spTree>
      <p:nvGrpSpPr>
        <p:cNvPr id="300" name="Shape 300"/>
        <p:cNvGrpSpPr/>
        <p:nvPr/>
      </p:nvGrpSpPr>
      <p:grpSpPr>
        <a:xfrm>
          <a:off x="0" y="0"/>
          <a:ext cx="0" cy="0"/>
          <a:chOff x="0" y="0"/>
          <a:chExt cx="0" cy="0"/>
        </a:xfrm>
      </p:grpSpPr>
      <p:sp>
        <p:nvSpPr>
          <p:cNvPr id="301" name="Shape 301"/>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descr="Two 4-color photos can be included here" id="302" name="Shape 302"/>
          <p:cNvSpPr/>
          <p:nvPr>
            <p:ph idx="2" type="pic"/>
          </p:nvPr>
        </p:nvSpPr>
        <p:spPr>
          <a:xfrm>
            <a:off x="531812" y="1524000"/>
            <a:ext cx="5413247" cy="3474719"/>
          </a:xfrm>
          <a:prstGeom prst="rect">
            <a:avLst/>
          </a:prstGeom>
          <a:solidFill>
            <a:schemeClr val="lt2"/>
          </a:solidFill>
          <a:ln>
            <a:noFill/>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303" name="Shape 303"/>
          <p:cNvSpPr txBox="1"/>
          <p:nvPr>
            <p:ph idx="1" type="body"/>
          </p:nvPr>
        </p:nvSpPr>
        <p:spPr>
          <a:xfrm>
            <a:off x="531812" y="5105400"/>
            <a:ext cx="5410200" cy="838199"/>
          </a:xfrm>
          <a:prstGeom prst="rect">
            <a:avLst/>
          </a:prstGeom>
          <a:noFill/>
          <a:ln>
            <a:noFill/>
          </a:ln>
        </p:spPr>
        <p:txBody>
          <a:bodyPr anchorCtr="0" anchor="t" bIns="91425" lIns="91425" rIns="91425" tIns="91425"/>
          <a:lstStyle>
            <a:lvl1pPr indent="0" lvl="0" marL="0" marR="0" rtl="0" algn="l">
              <a:lnSpc>
                <a:spcPct val="90000"/>
              </a:lnSpc>
              <a:spcBef>
                <a:spcPts val="1200"/>
              </a:spcBef>
              <a:buClr>
                <a:srgbClr val="9F9F9F"/>
              </a:buClr>
              <a:buFont typeface="Arial"/>
              <a:buNone/>
              <a:defRPr b="0" i="0" sz="18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cxnSp>
        <p:nvCxnSpPr>
          <p:cNvPr id="304" name="Shape 304"/>
          <p:cNvCxnSpPr/>
          <p:nvPr/>
        </p:nvCxnSpPr>
        <p:spPr>
          <a:xfrm>
            <a:off x="6094412" y="1524000"/>
            <a:ext cx="0" cy="4419599"/>
          </a:xfrm>
          <a:prstGeom prst="straightConnector1">
            <a:avLst/>
          </a:prstGeom>
          <a:noFill/>
          <a:ln cap="flat" cmpd="sng" w="19050">
            <a:solidFill>
              <a:schemeClr val="lt2"/>
            </a:solidFill>
            <a:prstDash val="solid"/>
            <a:miter/>
            <a:headEnd len="med" w="med" type="none"/>
            <a:tailEnd len="med" w="med" type="none"/>
          </a:ln>
        </p:spPr>
      </p:cxnSp>
      <p:sp>
        <p:nvSpPr>
          <p:cNvPr id="305" name="Shape 305"/>
          <p:cNvSpPr/>
          <p:nvPr>
            <p:ph idx="3" type="pic"/>
          </p:nvPr>
        </p:nvSpPr>
        <p:spPr>
          <a:xfrm>
            <a:off x="6246812" y="1524000"/>
            <a:ext cx="5413247" cy="3474719"/>
          </a:xfrm>
          <a:prstGeom prst="rect">
            <a:avLst/>
          </a:prstGeom>
          <a:solidFill>
            <a:schemeClr val="lt2"/>
          </a:solidFill>
          <a:ln>
            <a:noFill/>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306" name="Shape 306"/>
          <p:cNvSpPr txBox="1"/>
          <p:nvPr>
            <p:ph idx="4" type="body"/>
          </p:nvPr>
        </p:nvSpPr>
        <p:spPr>
          <a:xfrm>
            <a:off x="6246810" y="5105400"/>
            <a:ext cx="5410200" cy="838199"/>
          </a:xfrm>
          <a:prstGeom prst="rect">
            <a:avLst/>
          </a:prstGeom>
          <a:noFill/>
          <a:ln>
            <a:noFill/>
          </a:ln>
        </p:spPr>
        <p:txBody>
          <a:bodyPr anchorCtr="0" anchor="t" bIns="91425" lIns="91425" rIns="91425" tIns="91425"/>
          <a:lstStyle>
            <a:lvl1pPr indent="0" lvl="0" marL="0" marR="0" rtl="0" algn="l">
              <a:lnSpc>
                <a:spcPct val="90000"/>
              </a:lnSpc>
              <a:spcBef>
                <a:spcPts val="1200"/>
              </a:spcBef>
              <a:buClr>
                <a:srgbClr val="9F9F9F"/>
              </a:buClr>
              <a:buFont typeface="Arial"/>
              <a:buNone/>
              <a:defRPr b="0" i="0" sz="18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sp>
        <p:nvSpPr>
          <p:cNvPr id="307" name="Shape 307"/>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08" name="Shape 308"/>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09" name="Shape 309"/>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Pictures with Captions">
    <p:spTree>
      <p:nvGrpSpPr>
        <p:cNvPr id="310" name="Shape 310"/>
        <p:cNvGrpSpPr/>
        <p:nvPr/>
      </p:nvGrpSpPr>
      <p:grpSpPr>
        <a:xfrm>
          <a:off x="0" y="0"/>
          <a:ext cx="0" cy="0"/>
          <a:chOff x="0" y="0"/>
          <a:chExt cx="0" cy="0"/>
        </a:xfrm>
      </p:grpSpPr>
      <p:sp>
        <p:nvSpPr>
          <p:cNvPr id="311" name="Shape 311"/>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descr="Three 4-color photos can be included here" id="312" name="Shape 312"/>
          <p:cNvSpPr/>
          <p:nvPr>
            <p:ph idx="2" type="pic"/>
          </p:nvPr>
        </p:nvSpPr>
        <p:spPr>
          <a:xfrm>
            <a:off x="531812" y="1524000"/>
            <a:ext cx="3474719" cy="3048000"/>
          </a:xfrm>
          <a:prstGeom prst="rect">
            <a:avLst/>
          </a:prstGeom>
          <a:solidFill>
            <a:schemeClr val="lt2"/>
          </a:solidFill>
          <a:ln>
            <a:noFill/>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313" name="Shape 313"/>
          <p:cNvSpPr txBox="1"/>
          <p:nvPr>
            <p:ph idx="1" type="body"/>
          </p:nvPr>
        </p:nvSpPr>
        <p:spPr>
          <a:xfrm>
            <a:off x="531812" y="4701396"/>
            <a:ext cx="3474719" cy="1242204"/>
          </a:xfrm>
          <a:prstGeom prst="rect">
            <a:avLst/>
          </a:prstGeom>
          <a:noFill/>
          <a:ln>
            <a:noFill/>
          </a:ln>
        </p:spPr>
        <p:txBody>
          <a:bodyPr anchorCtr="0" anchor="t" bIns="91425" lIns="91425" rIns="91425" tIns="91425"/>
          <a:lstStyle>
            <a:lvl1pPr indent="0" lvl="0" marL="0" marR="0" rtl="0" algn="l">
              <a:lnSpc>
                <a:spcPct val="90000"/>
              </a:lnSpc>
              <a:spcBef>
                <a:spcPts val="1200"/>
              </a:spcBef>
              <a:buClr>
                <a:srgbClr val="9F9F9F"/>
              </a:buClr>
              <a:buFont typeface="Arial"/>
              <a:buNone/>
              <a:defRPr b="0" i="0" sz="18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cxnSp>
        <p:nvCxnSpPr>
          <p:cNvPr id="314" name="Shape 314"/>
          <p:cNvCxnSpPr/>
          <p:nvPr/>
        </p:nvCxnSpPr>
        <p:spPr>
          <a:xfrm>
            <a:off x="4189412" y="1524000"/>
            <a:ext cx="0" cy="4419599"/>
          </a:xfrm>
          <a:prstGeom prst="straightConnector1">
            <a:avLst/>
          </a:prstGeom>
          <a:noFill/>
          <a:ln cap="flat" cmpd="sng" w="19050">
            <a:solidFill>
              <a:schemeClr val="lt2"/>
            </a:solidFill>
            <a:prstDash val="solid"/>
            <a:miter/>
            <a:headEnd len="med" w="med" type="none"/>
            <a:tailEnd len="med" w="med" type="none"/>
          </a:ln>
        </p:spPr>
      </p:cxnSp>
      <p:sp>
        <p:nvSpPr>
          <p:cNvPr id="315" name="Shape 315"/>
          <p:cNvSpPr/>
          <p:nvPr>
            <p:ph idx="3" type="pic"/>
          </p:nvPr>
        </p:nvSpPr>
        <p:spPr>
          <a:xfrm>
            <a:off x="4357051" y="1524000"/>
            <a:ext cx="3474719" cy="3048000"/>
          </a:xfrm>
          <a:prstGeom prst="rect">
            <a:avLst/>
          </a:prstGeom>
          <a:solidFill>
            <a:schemeClr val="lt2"/>
          </a:solidFill>
          <a:ln>
            <a:noFill/>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316" name="Shape 316"/>
          <p:cNvSpPr txBox="1"/>
          <p:nvPr>
            <p:ph idx="4" type="body"/>
          </p:nvPr>
        </p:nvSpPr>
        <p:spPr>
          <a:xfrm>
            <a:off x="4357051" y="4701396"/>
            <a:ext cx="3474719" cy="1242204"/>
          </a:xfrm>
          <a:prstGeom prst="rect">
            <a:avLst/>
          </a:prstGeom>
          <a:noFill/>
          <a:ln>
            <a:noFill/>
          </a:ln>
        </p:spPr>
        <p:txBody>
          <a:bodyPr anchorCtr="0" anchor="t" bIns="91425" lIns="91425" rIns="91425" tIns="91425"/>
          <a:lstStyle>
            <a:lvl1pPr indent="0" lvl="0" marL="0" marR="0" rtl="0" algn="l">
              <a:lnSpc>
                <a:spcPct val="90000"/>
              </a:lnSpc>
              <a:spcBef>
                <a:spcPts val="1200"/>
              </a:spcBef>
              <a:buClr>
                <a:srgbClr val="9F9F9F"/>
              </a:buClr>
              <a:buFont typeface="Arial"/>
              <a:buNone/>
              <a:defRPr b="0" i="0" sz="18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cxnSp>
        <p:nvCxnSpPr>
          <p:cNvPr id="317" name="Shape 317"/>
          <p:cNvCxnSpPr/>
          <p:nvPr/>
        </p:nvCxnSpPr>
        <p:spPr>
          <a:xfrm>
            <a:off x="7999411" y="1524000"/>
            <a:ext cx="0" cy="4419599"/>
          </a:xfrm>
          <a:prstGeom prst="straightConnector1">
            <a:avLst/>
          </a:prstGeom>
          <a:noFill/>
          <a:ln cap="flat" cmpd="sng" w="19050">
            <a:solidFill>
              <a:schemeClr val="lt2"/>
            </a:solidFill>
            <a:prstDash val="solid"/>
            <a:miter/>
            <a:headEnd len="med" w="med" type="none"/>
            <a:tailEnd len="med" w="med" type="none"/>
          </a:ln>
        </p:spPr>
      </p:cxnSp>
      <p:sp>
        <p:nvSpPr>
          <p:cNvPr id="318" name="Shape 318"/>
          <p:cNvSpPr/>
          <p:nvPr>
            <p:ph idx="5" type="pic"/>
          </p:nvPr>
        </p:nvSpPr>
        <p:spPr>
          <a:xfrm>
            <a:off x="8182292" y="1524000"/>
            <a:ext cx="3474719" cy="3048000"/>
          </a:xfrm>
          <a:prstGeom prst="rect">
            <a:avLst/>
          </a:prstGeom>
          <a:solidFill>
            <a:schemeClr val="lt2"/>
          </a:solidFill>
          <a:ln>
            <a:noFill/>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319" name="Shape 319"/>
          <p:cNvSpPr txBox="1"/>
          <p:nvPr>
            <p:ph idx="6" type="body"/>
          </p:nvPr>
        </p:nvSpPr>
        <p:spPr>
          <a:xfrm>
            <a:off x="8182292" y="4701396"/>
            <a:ext cx="3474719" cy="1242204"/>
          </a:xfrm>
          <a:prstGeom prst="rect">
            <a:avLst/>
          </a:prstGeom>
          <a:noFill/>
          <a:ln>
            <a:noFill/>
          </a:ln>
        </p:spPr>
        <p:txBody>
          <a:bodyPr anchorCtr="0" anchor="t" bIns="91425" lIns="91425" rIns="91425" tIns="91425"/>
          <a:lstStyle>
            <a:lvl1pPr indent="0" lvl="0" marL="0" marR="0" rtl="0" algn="l">
              <a:lnSpc>
                <a:spcPct val="90000"/>
              </a:lnSpc>
              <a:spcBef>
                <a:spcPts val="1200"/>
              </a:spcBef>
              <a:buClr>
                <a:srgbClr val="9F9F9F"/>
              </a:buClr>
              <a:buFont typeface="Arial"/>
              <a:buNone/>
              <a:defRPr b="0" i="0" sz="18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900" u="none" cap="none" strike="noStrike">
                <a:solidFill>
                  <a:schemeClr val="dk1"/>
                </a:solidFill>
                <a:latin typeface="Calibri"/>
                <a:ea typeface="Calibri"/>
                <a:cs typeface="Calibri"/>
                <a:sym typeface="Calibri"/>
              </a:defRPr>
            </a:lvl9pPr>
          </a:lstStyle>
          <a:p/>
        </p:txBody>
      </p:sp>
      <p:sp>
        <p:nvSpPr>
          <p:cNvPr id="320" name="Shape 320"/>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21" name="Shape 321"/>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22" name="Shape 322"/>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martphone and Tablet: Horizontal">
    <p:spTree>
      <p:nvGrpSpPr>
        <p:cNvPr id="323" name="Shape 323"/>
        <p:cNvGrpSpPr/>
        <p:nvPr/>
      </p:nvGrpSpPr>
      <p:grpSpPr>
        <a:xfrm>
          <a:off x="0" y="0"/>
          <a:ext cx="0" cy="0"/>
          <a:chOff x="0" y="0"/>
          <a:chExt cx="0" cy="0"/>
        </a:xfrm>
      </p:grpSpPr>
      <p:sp>
        <p:nvSpPr>
          <p:cNvPr id="324" name="Shape 324"/>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descr="Photos, screen captures, graphics can be inserted in a white mobile phone and tablet" id="325" name="Shape 325"/>
          <p:cNvPicPr preferRelativeResize="0"/>
          <p:nvPr/>
        </p:nvPicPr>
        <p:blipFill rotWithShape="1">
          <a:blip r:embed="rId2">
            <a:alphaModFix/>
          </a:blip>
          <a:srcRect b="0" l="0" r="0" t="0"/>
          <a:stretch/>
        </p:blipFill>
        <p:spPr>
          <a:xfrm>
            <a:off x="3916717" y="1522825"/>
            <a:ext cx="6495366" cy="4567422"/>
          </a:xfrm>
          <a:prstGeom prst="rect">
            <a:avLst/>
          </a:prstGeom>
          <a:noFill/>
          <a:ln>
            <a:noFill/>
          </a:ln>
        </p:spPr>
      </p:pic>
      <p:sp>
        <p:nvSpPr>
          <p:cNvPr id="326" name="Shape 326"/>
          <p:cNvSpPr/>
          <p:nvPr>
            <p:ph idx="2" type="pic"/>
          </p:nvPr>
        </p:nvSpPr>
        <p:spPr>
          <a:xfrm>
            <a:off x="4532312" y="1850231"/>
            <a:ext cx="5246688" cy="3969544"/>
          </a:xfrm>
          <a:prstGeom prst="rect">
            <a:avLst/>
          </a:prstGeom>
          <a:solidFill>
            <a:schemeClr val="lt2"/>
          </a:solidFill>
          <a:ln cap="flat" cmpd="sng" w="12700">
            <a:solidFill>
              <a:schemeClr val="lt2"/>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327" name="Shape 327"/>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28" name="Shape 328"/>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29" name="Shape 329"/>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descr="Photos, screen captures, graphics can be inserted in a white mobile phone and tablet" id="330" name="Shape 330"/>
          <p:cNvPicPr preferRelativeResize="0"/>
          <p:nvPr/>
        </p:nvPicPr>
        <p:blipFill rotWithShape="1">
          <a:blip r:embed="rId3">
            <a:alphaModFix/>
          </a:blip>
          <a:srcRect b="0" l="0" r="0" t="0"/>
          <a:stretch/>
        </p:blipFill>
        <p:spPr>
          <a:xfrm>
            <a:off x="1770061" y="1828800"/>
            <a:ext cx="1840874" cy="3887138"/>
          </a:xfrm>
          <a:prstGeom prst="rect">
            <a:avLst/>
          </a:prstGeom>
          <a:noFill/>
          <a:ln>
            <a:noFill/>
          </a:ln>
        </p:spPr>
      </p:pic>
      <p:sp>
        <p:nvSpPr>
          <p:cNvPr id="331" name="Shape 331"/>
          <p:cNvSpPr/>
          <p:nvPr>
            <p:ph idx="3" type="pic"/>
          </p:nvPr>
        </p:nvSpPr>
        <p:spPr>
          <a:xfrm>
            <a:off x="1888692" y="2372664"/>
            <a:ext cx="1618488" cy="283464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martphone and Tablet: Vertical">
    <p:spTree>
      <p:nvGrpSpPr>
        <p:cNvPr id="332" name="Shape 332"/>
        <p:cNvGrpSpPr/>
        <p:nvPr/>
      </p:nvGrpSpPr>
      <p:grpSpPr>
        <a:xfrm>
          <a:off x="0" y="0"/>
          <a:ext cx="0" cy="0"/>
          <a:chOff x="0" y="0"/>
          <a:chExt cx="0" cy="0"/>
        </a:xfrm>
      </p:grpSpPr>
      <p:sp>
        <p:nvSpPr>
          <p:cNvPr id="333" name="Shape 333"/>
          <p:cNvSpPr txBox="1"/>
          <p:nvPr>
            <p:ph type="title"/>
          </p:nvPr>
        </p:nvSpPr>
        <p:spPr>
          <a:xfrm>
            <a:off x="531812" y="406400"/>
            <a:ext cx="5852159"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descr="Photos, screen captures, graphics can be inserted in a white mobile phone and tablet" id="334" name="Shape 334"/>
          <p:cNvPicPr preferRelativeResize="0"/>
          <p:nvPr/>
        </p:nvPicPr>
        <p:blipFill rotWithShape="1">
          <a:blip r:embed="rId2">
            <a:alphaModFix/>
          </a:blip>
          <a:srcRect b="0" l="0" r="0" t="0"/>
          <a:stretch/>
        </p:blipFill>
        <p:spPr>
          <a:xfrm>
            <a:off x="3960812" y="1905000"/>
            <a:ext cx="1840874" cy="3887138"/>
          </a:xfrm>
          <a:prstGeom prst="rect">
            <a:avLst/>
          </a:prstGeom>
          <a:noFill/>
          <a:ln>
            <a:noFill/>
          </a:ln>
        </p:spPr>
      </p:pic>
      <p:sp>
        <p:nvSpPr>
          <p:cNvPr id="335" name="Shape 335"/>
          <p:cNvSpPr/>
          <p:nvPr>
            <p:ph idx="2" type="pic"/>
          </p:nvPr>
        </p:nvSpPr>
        <p:spPr>
          <a:xfrm>
            <a:off x="4079442" y="2448864"/>
            <a:ext cx="1618488" cy="283464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pic>
        <p:nvPicPr>
          <p:cNvPr descr="Photos, screen captures, graphics can be inserted in a white mobile phone and tablet" id="336" name="Shape 336"/>
          <p:cNvPicPr preferRelativeResize="0"/>
          <p:nvPr/>
        </p:nvPicPr>
        <p:blipFill rotWithShape="1">
          <a:blip r:embed="rId3">
            <a:alphaModFix/>
          </a:blip>
          <a:srcRect b="0" l="0" r="7517" t="0"/>
          <a:stretch/>
        </p:blipFill>
        <p:spPr>
          <a:xfrm rot="5400000">
            <a:off x="5748376" y="1113566"/>
            <a:ext cx="6007046" cy="4567422"/>
          </a:xfrm>
          <a:prstGeom prst="rect">
            <a:avLst/>
          </a:prstGeom>
          <a:noFill/>
          <a:ln>
            <a:noFill/>
          </a:ln>
        </p:spPr>
      </p:pic>
      <p:sp>
        <p:nvSpPr>
          <p:cNvPr id="337" name="Shape 337"/>
          <p:cNvSpPr/>
          <p:nvPr>
            <p:ph idx="3" type="pic"/>
          </p:nvPr>
        </p:nvSpPr>
        <p:spPr>
          <a:xfrm>
            <a:off x="6747672" y="1013144"/>
            <a:ext cx="3962136" cy="5252347"/>
          </a:xfrm>
          <a:prstGeom prst="rect">
            <a:avLst/>
          </a:prstGeom>
          <a:solidFill>
            <a:schemeClr val="lt2"/>
          </a:solidFill>
          <a:ln cap="flat" cmpd="sng" w="12700">
            <a:solidFill>
              <a:schemeClr val="lt2"/>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
        <p:nvSpPr>
          <p:cNvPr id="338" name="Shape 338"/>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39" name="Shape 339"/>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40" name="Shape 340"/>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ndroid Smartphone and Tablet: Horizontal">
    <p:spTree>
      <p:nvGrpSpPr>
        <p:cNvPr id="341" name="Shape 341"/>
        <p:cNvGrpSpPr/>
        <p:nvPr/>
      </p:nvGrpSpPr>
      <p:grpSpPr>
        <a:xfrm>
          <a:off x="0" y="0"/>
          <a:ext cx="0" cy="0"/>
          <a:chOff x="0" y="0"/>
          <a:chExt cx="0" cy="0"/>
        </a:xfrm>
      </p:grpSpPr>
      <p:sp>
        <p:nvSpPr>
          <p:cNvPr id="342" name="Shape 342"/>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43" name="Shape 343"/>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44" name="Shape 344"/>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45" name="Shape 345"/>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id="346" name="Shape 346"/>
          <p:cNvPicPr preferRelativeResize="0"/>
          <p:nvPr/>
        </p:nvPicPr>
        <p:blipFill rotWithShape="1">
          <a:blip r:embed="rId2">
            <a:alphaModFix/>
          </a:blip>
          <a:srcRect b="0" l="0" r="0" t="0"/>
          <a:stretch/>
        </p:blipFill>
        <p:spPr>
          <a:xfrm>
            <a:off x="4257675" y="1584166"/>
            <a:ext cx="5829299" cy="4109594"/>
          </a:xfrm>
          <a:prstGeom prst="rect">
            <a:avLst/>
          </a:prstGeom>
          <a:noFill/>
          <a:ln>
            <a:noFill/>
          </a:ln>
        </p:spPr>
      </p:pic>
      <p:sp>
        <p:nvSpPr>
          <p:cNvPr id="347" name="Shape 347"/>
          <p:cNvSpPr/>
          <p:nvPr>
            <p:ph idx="2" type="pic"/>
          </p:nvPr>
        </p:nvSpPr>
        <p:spPr>
          <a:xfrm>
            <a:off x="4532312" y="1971675"/>
            <a:ext cx="5246688" cy="3324225"/>
          </a:xfrm>
          <a:prstGeom prst="rect">
            <a:avLst/>
          </a:prstGeom>
          <a:solidFill>
            <a:schemeClr val="lt2"/>
          </a:solidFill>
          <a:ln cap="flat" cmpd="sng" w="12700">
            <a:solidFill>
              <a:schemeClr val="lt2"/>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pic>
        <p:nvPicPr>
          <p:cNvPr id="348" name="Shape 348"/>
          <p:cNvPicPr preferRelativeResize="0"/>
          <p:nvPr/>
        </p:nvPicPr>
        <p:blipFill rotWithShape="1">
          <a:blip r:embed="rId3">
            <a:alphaModFix/>
          </a:blip>
          <a:srcRect b="0" l="0" r="0" t="0"/>
          <a:stretch/>
        </p:blipFill>
        <p:spPr>
          <a:xfrm>
            <a:off x="1761299" y="1981200"/>
            <a:ext cx="1877251" cy="3634951"/>
          </a:xfrm>
          <a:prstGeom prst="rect">
            <a:avLst/>
          </a:prstGeom>
          <a:noFill/>
          <a:ln>
            <a:noFill/>
          </a:ln>
        </p:spPr>
      </p:pic>
      <p:sp>
        <p:nvSpPr>
          <p:cNvPr id="349" name="Shape 349"/>
          <p:cNvSpPr/>
          <p:nvPr>
            <p:ph idx="3" type="pic"/>
          </p:nvPr>
        </p:nvSpPr>
        <p:spPr>
          <a:xfrm>
            <a:off x="1885136" y="2363138"/>
            <a:ext cx="1631568" cy="2894661"/>
          </a:xfrm>
          <a:prstGeom prst="rect">
            <a:avLst/>
          </a:prstGeom>
          <a:solidFill>
            <a:schemeClr val="lt2"/>
          </a:solidFill>
          <a:ln cap="flat" cmpd="sng" w="12700">
            <a:solidFill>
              <a:schemeClr val="lt2"/>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ndroid Smartphone and Tablet: Vertical">
    <p:spTree>
      <p:nvGrpSpPr>
        <p:cNvPr id="350" name="Shape 350"/>
        <p:cNvGrpSpPr/>
        <p:nvPr/>
      </p:nvGrpSpPr>
      <p:grpSpPr>
        <a:xfrm>
          <a:off x="0" y="0"/>
          <a:ext cx="0" cy="0"/>
          <a:chOff x="0" y="0"/>
          <a:chExt cx="0" cy="0"/>
        </a:xfrm>
      </p:grpSpPr>
      <p:sp>
        <p:nvSpPr>
          <p:cNvPr id="351" name="Shape 351"/>
          <p:cNvSpPr txBox="1"/>
          <p:nvPr>
            <p:ph type="title"/>
          </p:nvPr>
        </p:nvSpPr>
        <p:spPr>
          <a:xfrm>
            <a:off x="531810" y="406400"/>
            <a:ext cx="5852159"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2" name="Shape 352"/>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53" name="Shape 353"/>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54" name="Shape 354"/>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id="355" name="Shape 355"/>
          <p:cNvPicPr preferRelativeResize="0"/>
          <p:nvPr/>
        </p:nvPicPr>
        <p:blipFill rotWithShape="1">
          <a:blip r:embed="rId2">
            <a:alphaModFix/>
          </a:blip>
          <a:srcRect b="0" l="0" r="3674" t="0"/>
          <a:stretch/>
        </p:blipFill>
        <p:spPr>
          <a:xfrm rot="5400000">
            <a:off x="5794265" y="1258781"/>
            <a:ext cx="5935471" cy="4345393"/>
          </a:xfrm>
          <a:prstGeom prst="rect">
            <a:avLst/>
          </a:prstGeom>
          <a:noFill/>
          <a:ln>
            <a:noFill/>
          </a:ln>
        </p:spPr>
      </p:pic>
      <p:sp>
        <p:nvSpPr>
          <p:cNvPr id="356" name="Shape 356"/>
          <p:cNvSpPr/>
          <p:nvPr>
            <p:ph idx="2" type="pic"/>
          </p:nvPr>
        </p:nvSpPr>
        <p:spPr>
          <a:xfrm>
            <a:off x="7019925" y="771524"/>
            <a:ext cx="3486148" cy="5534024"/>
          </a:xfrm>
          <a:prstGeom prst="rect">
            <a:avLst/>
          </a:prstGeom>
          <a:solidFill>
            <a:schemeClr val="lt2"/>
          </a:solidFill>
          <a:ln cap="flat" cmpd="sng" w="12700">
            <a:solidFill>
              <a:schemeClr val="lt2"/>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pic>
        <p:nvPicPr>
          <p:cNvPr id="357" name="Shape 357"/>
          <p:cNvPicPr preferRelativeResize="0"/>
          <p:nvPr/>
        </p:nvPicPr>
        <p:blipFill rotWithShape="1">
          <a:blip r:embed="rId3">
            <a:alphaModFix/>
          </a:blip>
          <a:srcRect b="0" l="0" r="0" t="0"/>
          <a:stretch/>
        </p:blipFill>
        <p:spPr>
          <a:xfrm>
            <a:off x="3961573" y="2019300"/>
            <a:ext cx="1877251" cy="3634951"/>
          </a:xfrm>
          <a:prstGeom prst="rect">
            <a:avLst/>
          </a:prstGeom>
          <a:noFill/>
          <a:ln>
            <a:noFill/>
          </a:ln>
        </p:spPr>
      </p:pic>
      <p:sp>
        <p:nvSpPr>
          <p:cNvPr id="358" name="Shape 358"/>
          <p:cNvSpPr/>
          <p:nvPr>
            <p:ph idx="3" type="pic"/>
          </p:nvPr>
        </p:nvSpPr>
        <p:spPr>
          <a:xfrm>
            <a:off x="4088967" y="2401238"/>
            <a:ext cx="1618488" cy="2894661"/>
          </a:xfrm>
          <a:prstGeom prst="rect">
            <a:avLst/>
          </a:prstGeom>
          <a:solidFill>
            <a:schemeClr val="lt2"/>
          </a:solidFill>
          <a:ln cap="flat" cmpd="sng" w="12700">
            <a:solidFill>
              <a:schemeClr val="lt2"/>
            </a:solidFill>
            <a:prstDash val="solid"/>
            <a:round/>
            <a:headEnd len="med" w="med" type="none"/>
            <a:tailEnd len="med" w="med" type="none"/>
          </a:ln>
        </p:spPr>
        <p:txBody>
          <a:bodyPr anchorCtr="0" anchor="t" bIns="91425" lIns="91425" rIns="91425" tIns="91425"/>
          <a:lstStyle>
            <a:lvl1pPr indent="0" lvl="0" marL="0" marR="0" rtl="0" algn="ctr">
              <a:lnSpc>
                <a:spcPct val="90000"/>
              </a:lnSpc>
              <a:spcBef>
                <a:spcPts val="1200"/>
              </a:spcBef>
              <a:buClr>
                <a:srgbClr val="9F9F9F"/>
              </a:buClr>
              <a:buFont typeface="Arial"/>
              <a:buNone/>
              <a:defRPr b="0" i="0" sz="2000" u="none" cap="none" strike="noStrike">
                <a:solidFill>
                  <a:schemeClr val="dk1"/>
                </a:solidFill>
                <a:latin typeface="Calibri"/>
                <a:ea typeface="Calibri"/>
                <a:cs typeface="Calibri"/>
                <a:sym typeface="Calibri"/>
              </a:defRPr>
            </a:lvl1pPr>
            <a:lvl2pPr indent="0" lvl="1" marL="457200" marR="0" rtl="0" algn="l">
              <a:lnSpc>
                <a:spcPct val="90000"/>
              </a:lnSpc>
              <a:spcBef>
                <a:spcPts val="8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etric with Picture">
    <p:bg>
      <p:bgPr>
        <a:blipFill rotWithShape="1">
          <a:blip r:embed="rId2">
            <a:alphaModFix/>
          </a:blip>
          <a:stretch>
            <a:fillRect b="-8998" l="0" r="0" t="-8999"/>
          </a:stretch>
        </a:blipFill>
      </p:bgPr>
    </p:bg>
    <p:spTree>
      <p:nvGrpSpPr>
        <p:cNvPr id="359" name="Shape 359"/>
        <p:cNvGrpSpPr/>
        <p:nvPr/>
      </p:nvGrpSpPr>
      <p:grpSpPr>
        <a:xfrm>
          <a:off x="0" y="0"/>
          <a:ext cx="0" cy="0"/>
          <a:chOff x="0" y="0"/>
          <a:chExt cx="0" cy="0"/>
        </a:xfrm>
      </p:grpSpPr>
      <p:grpSp>
        <p:nvGrpSpPr>
          <p:cNvPr id="360" name="Shape 360"/>
          <p:cNvGrpSpPr/>
          <p:nvPr/>
        </p:nvGrpSpPr>
        <p:grpSpPr>
          <a:xfrm>
            <a:off x="-286" y="0"/>
            <a:ext cx="12189399" cy="6858000"/>
            <a:chOff x="-286" y="0"/>
            <a:chExt cx="12189399" cy="6858000"/>
          </a:xfrm>
        </p:grpSpPr>
        <p:sp>
          <p:nvSpPr>
            <p:cNvPr id="361" name="Shape 361"/>
            <p:cNvSpPr/>
            <p:nvPr/>
          </p:nvSpPr>
          <p:spPr>
            <a:xfrm>
              <a:off x="-286" y="0"/>
              <a:ext cx="193962" cy="6852145"/>
            </a:xfrm>
            <a:prstGeom prst="rect">
              <a:avLst/>
            </a:prstGeom>
            <a:solidFill>
              <a:srgbClr val="DCE3E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62" name="Shape 362"/>
            <p:cNvSpPr/>
            <p:nvPr/>
          </p:nvSpPr>
          <p:spPr>
            <a:xfrm>
              <a:off x="11995150" y="5854"/>
              <a:ext cx="193960" cy="6852145"/>
            </a:xfrm>
            <a:prstGeom prst="rect">
              <a:avLst/>
            </a:prstGeom>
            <a:solidFill>
              <a:srgbClr val="DCE3E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63" name="Shape 363"/>
            <p:cNvSpPr/>
            <p:nvPr/>
          </p:nvSpPr>
          <p:spPr>
            <a:xfrm>
              <a:off x="-285" y="6400800"/>
              <a:ext cx="12189395" cy="457200"/>
            </a:xfrm>
            <a:prstGeom prst="rect">
              <a:avLst/>
            </a:prstGeom>
            <a:solidFill>
              <a:srgbClr val="DCE3E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64" name="Shape 364"/>
            <p:cNvSpPr/>
            <p:nvPr/>
          </p:nvSpPr>
          <p:spPr>
            <a:xfrm>
              <a:off x="-285" y="0"/>
              <a:ext cx="12189398" cy="192023"/>
            </a:xfrm>
            <a:prstGeom prst="rect">
              <a:avLst/>
            </a:prstGeom>
            <a:solidFill>
              <a:srgbClr val="DCE3E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
        <p:nvSpPr>
          <p:cNvPr id="365" name="Shape 365"/>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366" name="Shape 366"/>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Copyright © 2016 The</a:t>
            </a:r>
            <a:r>
              <a:rPr lang="en-US" sz="800">
                <a:solidFill>
                  <a:srgbClr val="9F9F9F"/>
                </a:solidFill>
                <a:latin typeface="Calibri"/>
                <a:ea typeface="Calibri"/>
                <a:cs typeface="Calibri"/>
                <a:sym typeface="Calibri"/>
              </a:rPr>
              <a:t> SixLab</a:t>
            </a:r>
            <a:r>
              <a:rPr lang="en-US" sz="800">
                <a:solidFill>
                  <a:srgbClr val="9F9F9F"/>
                </a:solidFill>
                <a:latin typeface="Calibri"/>
                <a:ea typeface="Calibri"/>
                <a:cs typeface="Calibri"/>
                <a:sym typeface="Calibri"/>
              </a:rPr>
              <a:t>. All rights reserved.  |</a:t>
            </a:r>
          </a:p>
        </p:txBody>
      </p:sp>
      <p:sp>
        <p:nvSpPr>
          <p:cNvPr id="367" name="Shape 367"/>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368" name="Shape 368"/>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id="369" name="Shape 369"/>
          <p:cNvPicPr preferRelativeResize="0"/>
          <p:nvPr/>
        </p:nvPicPr>
        <p:blipFill rotWithShape="1">
          <a:blip r:embed="rId3">
            <a:alphaModFix/>
          </a:blip>
          <a:srcRect b="0" l="0" r="0" t="0"/>
          <a:stretch/>
        </p:blipFill>
        <p:spPr>
          <a:xfrm>
            <a:off x="531150" y="6251448"/>
            <a:ext cx="1381125" cy="609599"/>
          </a:xfrm>
          <a:prstGeom prst="rect">
            <a:avLst/>
          </a:prstGeom>
          <a:noFill/>
          <a:ln>
            <a:noFill/>
          </a:ln>
        </p:spPr>
      </p:pic>
      <p:sp>
        <p:nvSpPr>
          <p:cNvPr id="370" name="Shape 370"/>
          <p:cNvSpPr txBox="1"/>
          <p:nvPr>
            <p:ph type="title"/>
          </p:nvPr>
        </p:nvSpPr>
        <p:spPr>
          <a:xfrm>
            <a:off x="531812" y="2600324"/>
            <a:ext cx="11125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71" name="Shape 371"/>
          <p:cNvSpPr txBox="1"/>
          <p:nvPr>
            <p:ph idx="1" type="body"/>
          </p:nvPr>
        </p:nvSpPr>
        <p:spPr>
          <a:xfrm>
            <a:off x="531812" y="4038598"/>
            <a:ext cx="111252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l">
              <a:lnSpc>
                <a:spcPct val="90000"/>
              </a:lnSpc>
              <a:spcBef>
                <a:spcPts val="80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Section Header with Picture">
    <p:bg>
      <p:bgPr>
        <a:blipFill rotWithShape="1">
          <a:blip r:embed="rId2">
            <a:alphaModFix/>
          </a:blip>
          <a:stretch>
            <a:fillRect b="-16998" l="0" r="0" t="-16997"/>
          </a:stretch>
        </a:blipFill>
      </p:bgPr>
    </p:bg>
    <p:spTree>
      <p:nvGrpSpPr>
        <p:cNvPr id="50" name="Shape 50"/>
        <p:cNvGrpSpPr/>
        <p:nvPr/>
      </p:nvGrpSpPr>
      <p:grpSpPr>
        <a:xfrm>
          <a:off x="0" y="0"/>
          <a:ext cx="0" cy="0"/>
          <a:chOff x="0" y="0"/>
          <a:chExt cx="0" cy="0"/>
        </a:xfrm>
      </p:grpSpPr>
      <p:grpSp>
        <p:nvGrpSpPr>
          <p:cNvPr id="51" name="Shape 51"/>
          <p:cNvGrpSpPr/>
          <p:nvPr/>
        </p:nvGrpSpPr>
        <p:grpSpPr>
          <a:xfrm>
            <a:off x="-286" y="0"/>
            <a:ext cx="12189399" cy="6858000"/>
            <a:chOff x="-286" y="0"/>
            <a:chExt cx="12189399" cy="6858000"/>
          </a:xfrm>
        </p:grpSpPr>
        <p:sp>
          <p:nvSpPr>
            <p:cNvPr id="52" name="Shape 52"/>
            <p:cNvSpPr/>
            <p:nvPr/>
          </p:nvSpPr>
          <p:spPr>
            <a:xfrm>
              <a:off x="-286" y="0"/>
              <a:ext cx="193962"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3" name="Shape 53"/>
            <p:cNvSpPr/>
            <p:nvPr/>
          </p:nvSpPr>
          <p:spPr>
            <a:xfrm>
              <a:off x="11995150" y="5854"/>
              <a:ext cx="193960"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4" name="Shape 54"/>
            <p:cNvSpPr/>
            <p:nvPr/>
          </p:nvSpPr>
          <p:spPr>
            <a:xfrm>
              <a:off x="-285" y="6400800"/>
              <a:ext cx="12189395" cy="457200"/>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5" name="Shape 55"/>
            <p:cNvSpPr/>
            <p:nvPr/>
          </p:nvSpPr>
          <p:spPr>
            <a:xfrm>
              <a:off x="-285" y="0"/>
              <a:ext cx="12189398" cy="192023"/>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
        <p:nvSpPr>
          <p:cNvPr id="56" name="Shape 56"/>
          <p:cNvSpPr txBox="1"/>
          <p:nvPr>
            <p:ph type="title"/>
          </p:nvPr>
        </p:nvSpPr>
        <p:spPr>
          <a:xfrm>
            <a:off x="531812" y="2600324"/>
            <a:ext cx="11125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7" name="Shape 57"/>
          <p:cNvSpPr txBox="1"/>
          <p:nvPr>
            <p:ph idx="1" type="body"/>
          </p:nvPr>
        </p:nvSpPr>
        <p:spPr>
          <a:xfrm>
            <a:off x="531812" y="4038598"/>
            <a:ext cx="111252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l">
              <a:lnSpc>
                <a:spcPct val="90000"/>
              </a:lnSpc>
              <a:spcBef>
                <a:spcPts val="80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58" name="Shape 58"/>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59" name="Shape 59"/>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Copyright © 2016 The Six Labs Corp. All rights reserved.  |</a:t>
            </a:r>
          </a:p>
        </p:txBody>
      </p:sp>
      <p:sp>
        <p:nvSpPr>
          <p:cNvPr id="60" name="Shape 60"/>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61" name="Shape 61"/>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descr="inex.png" id="62" name="Shape 62"/>
          <p:cNvPicPr preferRelativeResize="0"/>
          <p:nvPr/>
        </p:nvPicPr>
        <p:blipFill>
          <a:blip r:embed="rId3">
            <a:alphaModFix amt="50000"/>
          </a:blip>
          <a:stretch>
            <a:fillRect/>
          </a:stretch>
        </p:blipFill>
        <p:spPr>
          <a:xfrm>
            <a:off x="287075" y="5743562"/>
            <a:ext cx="1895475" cy="5810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afe Harbor Front">
    <p:spTree>
      <p:nvGrpSpPr>
        <p:cNvPr id="372" name="Shape 372"/>
        <p:cNvGrpSpPr/>
        <p:nvPr/>
      </p:nvGrpSpPr>
      <p:grpSpPr>
        <a:xfrm>
          <a:off x="0" y="0"/>
          <a:ext cx="0" cy="0"/>
          <a:chOff x="0" y="0"/>
          <a:chExt cx="0" cy="0"/>
        </a:xfrm>
      </p:grpSpPr>
      <p:sp>
        <p:nvSpPr>
          <p:cNvPr id="373" name="Shape 373"/>
          <p:cNvSpPr txBox="1"/>
          <p:nvPr/>
        </p:nvSpPr>
        <p:spPr>
          <a:xfrm>
            <a:off x="531812" y="1371600"/>
            <a:ext cx="11125200" cy="889000"/>
          </a:xfrm>
          <a:prstGeom prst="rect">
            <a:avLst/>
          </a:prstGeom>
          <a:noFill/>
          <a:ln>
            <a:noFill/>
          </a:ln>
        </p:spPr>
        <p:txBody>
          <a:bodyPr anchorCtr="0" anchor="b" bIns="0" lIns="0" rIns="0" tIns="0">
            <a:noAutofit/>
          </a:bodyPr>
          <a:lstStyle/>
          <a:p>
            <a:pPr indent="0" lvl="0" marL="0" marR="0" rtl="0" algn="l">
              <a:lnSpc>
                <a:spcPct val="90000"/>
              </a:lnSpc>
              <a:spcBef>
                <a:spcPts val="0"/>
              </a:spcBef>
              <a:buSzPct val="25000"/>
              <a:buNone/>
            </a:pPr>
            <a:r>
              <a:rPr lang="en-US" sz="3200">
                <a:solidFill>
                  <a:schemeClr val="dk1"/>
                </a:solidFill>
                <a:latin typeface="Calibri"/>
                <a:ea typeface="Calibri"/>
                <a:cs typeface="Calibri"/>
                <a:sym typeface="Calibri"/>
              </a:rPr>
              <a:t>Safe Harbor</a:t>
            </a:r>
            <a:r>
              <a:rPr lang="en-US" sz="3200">
                <a:solidFill>
                  <a:schemeClr val="dk1"/>
                </a:solidFill>
                <a:latin typeface="Calibri"/>
                <a:ea typeface="Calibri"/>
                <a:cs typeface="Calibri"/>
                <a:sym typeface="Calibri"/>
              </a:rPr>
              <a:t> Statement</a:t>
            </a:r>
          </a:p>
        </p:txBody>
      </p:sp>
      <p:sp>
        <p:nvSpPr>
          <p:cNvPr id="374" name="Shape 374"/>
          <p:cNvSpPr txBox="1"/>
          <p:nvPr/>
        </p:nvSpPr>
        <p:spPr>
          <a:xfrm>
            <a:off x="531812" y="2514600"/>
            <a:ext cx="11125200" cy="2286000"/>
          </a:xfrm>
          <a:prstGeom prst="rect">
            <a:avLst/>
          </a:prstGeom>
          <a:noFill/>
          <a:ln>
            <a:noFill/>
          </a:ln>
        </p:spPr>
        <p:txBody>
          <a:bodyPr anchorCtr="0" anchor="t" bIns="0" lIns="0" rIns="0" tIns="0">
            <a:noAutofit/>
          </a:bodyPr>
          <a:lstStyle/>
          <a:p>
            <a:pPr indent="0" lvl="0" marL="0" marR="0" rtl="0" algn="l">
              <a:lnSpc>
                <a:spcPct val="90000"/>
              </a:lnSpc>
              <a:spcBef>
                <a:spcPts val="0"/>
              </a:spcBef>
              <a:buSzPct val="25000"/>
              <a:buNone/>
            </a:pPr>
            <a:r>
              <a:rPr lang="en-US" sz="2400">
                <a:solidFill>
                  <a:schemeClr val="dk1"/>
                </a:solidFill>
                <a:latin typeface="Calibri"/>
                <a:ea typeface="Calibri"/>
                <a:cs typeface="Calibri"/>
                <a:sym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375" name="Shape 375"/>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76" name="Shape 376"/>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77" name="Shape 377"/>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afe Harbor Back">
    <p:spTree>
      <p:nvGrpSpPr>
        <p:cNvPr id="378" name="Shape 378"/>
        <p:cNvGrpSpPr/>
        <p:nvPr/>
      </p:nvGrpSpPr>
      <p:grpSpPr>
        <a:xfrm>
          <a:off x="0" y="0"/>
          <a:ext cx="0" cy="0"/>
          <a:chOff x="0" y="0"/>
          <a:chExt cx="0" cy="0"/>
        </a:xfrm>
      </p:grpSpPr>
      <p:sp>
        <p:nvSpPr>
          <p:cNvPr id="379" name="Shape 379"/>
          <p:cNvSpPr txBox="1"/>
          <p:nvPr/>
        </p:nvSpPr>
        <p:spPr>
          <a:xfrm>
            <a:off x="531812" y="1371600"/>
            <a:ext cx="11125200" cy="889000"/>
          </a:xfrm>
          <a:prstGeom prst="rect">
            <a:avLst/>
          </a:prstGeom>
          <a:noFill/>
          <a:ln>
            <a:noFill/>
          </a:ln>
        </p:spPr>
        <p:txBody>
          <a:bodyPr anchorCtr="0" anchor="b" bIns="0" lIns="0" rIns="0" tIns="0">
            <a:noAutofit/>
          </a:bodyPr>
          <a:lstStyle/>
          <a:p>
            <a:pPr indent="0" lvl="0" marL="0" marR="0" rtl="0" algn="l">
              <a:lnSpc>
                <a:spcPct val="90000"/>
              </a:lnSpc>
              <a:spcBef>
                <a:spcPts val="0"/>
              </a:spcBef>
              <a:buSzPct val="25000"/>
              <a:buNone/>
            </a:pPr>
            <a:r>
              <a:rPr lang="en-US" sz="3200">
                <a:solidFill>
                  <a:schemeClr val="dk1"/>
                </a:solidFill>
                <a:latin typeface="Calibri"/>
                <a:ea typeface="Calibri"/>
                <a:cs typeface="Calibri"/>
                <a:sym typeface="Calibri"/>
              </a:rPr>
              <a:t>Safe Harbor</a:t>
            </a:r>
            <a:r>
              <a:rPr lang="en-US" sz="3200">
                <a:solidFill>
                  <a:schemeClr val="dk1"/>
                </a:solidFill>
                <a:latin typeface="Calibri"/>
                <a:ea typeface="Calibri"/>
                <a:cs typeface="Calibri"/>
                <a:sym typeface="Calibri"/>
              </a:rPr>
              <a:t> Statement</a:t>
            </a:r>
          </a:p>
        </p:txBody>
      </p:sp>
      <p:sp>
        <p:nvSpPr>
          <p:cNvPr id="380" name="Shape 380"/>
          <p:cNvSpPr txBox="1"/>
          <p:nvPr/>
        </p:nvSpPr>
        <p:spPr>
          <a:xfrm>
            <a:off x="531812" y="2514600"/>
            <a:ext cx="11125200" cy="2286000"/>
          </a:xfrm>
          <a:prstGeom prst="rect">
            <a:avLst/>
          </a:prstGeom>
          <a:noFill/>
          <a:ln>
            <a:noFill/>
          </a:ln>
        </p:spPr>
        <p:txBody>
          <a:bodyPr anchorCtr="0" anchor="t" bIns="0" lIns="0" rIns="0" tIns="0">
            <a:noAutofit/>
          </a:bodyPr>
          <a:lstStyle/>
          <a:p>
            <a:pPr indent="0" lvl="0" marL="0" marR="0" rtl="0" algn="l">
              <a:lnSpc>
                <a:spcPct val="90000"/>
              </a:lnSpc>
              <a:spcBef>
                <a:spcPts val="0"/>
              </a:spcBef>
              <a:buSzPct val="25000"/>
              <a:buNone/>
            </a:pPr>
            <a:r>
              <a:rPr lang="en-US" sz="2400">
                <a:solidFill>
                  <a:schemeClr val="dk1"/>
                </a:solidFill>
                <a:latin typeface="Calibri"/>
                <a:ea typeface="Calibri"/>
                <a:cs typeface="Calibri"/>
                <a:sym typeface="Calibri"/>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381" name="Shape 381"/>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82" name="Shape 382"/>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83" name="Shape 383"/>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ositioning Statement">
    <p:spTree>
      <p:nvGrpSpPr>
        <p:cNvPr id="384" name="Shape 384"/>
        <p:cNvGrpSpPr/>
        <p:nvPr/>
      </p:nvGrpSpPr>
      <p:grpSpPr>
        <a:xfrm>
          <a:off x="0" y="0"/>
          <a:ext cx="0" cy="0"/>
          <a:chOff x="0" y="0"/>
          <a:chExt cx="0" cy="0"/>
        </a:xfrm>
      </p:grpSpPr>
      <p:sp>
        <p:nvSpPr>
          <p:cNvPr id="385" name="Shape 385"/>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86" name="Shape 386"/>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87" name="Shape 387"/>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descr="&quot;Hardware and Software Engineered to work together&quot; tagline in red and black" id="388" name="Shape 388"/>
          <p:cNvPicPr preferRelativeResize="0"/>
          <p:nvPr/>
        </p:nvPicPr>
        <p:blipFill rotWithShape="1">
          <a:blip r:embed="rId2">
            <a:alphaModFix/>
          </a:blip>
          <a:srcRect b="0" l="0" r="0" t="0"/>
          <a:stretch/>
        </p:blipFill>
        <p:spPr>
          <a:xfrm>
            <a:off x="2820859" y="2313432"/>
            <a:ext cx="6547104" cy="1832338"/>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racle logo">
    <p:bg>
      <p:bgPr>
        <a:solidFill>
          <a:schemeClr val="lt1"/>
        </a:solidFill>
      </p:bgPr>
    </p:bg>
    <p:spTree>
      <p:nvGrpSpPr>
        <p:cNvPr id="389" name="Shape 389"/>
        <p:cNvGrpSpPr/>
        <p:nvPr/>
      </p:nvGrpSpPr>
      <p:grpSpPr>
        <a:xfrm>
          <a:off x="0" y="0"/>
          <a:ext cx="0" cy="0"/>
          <a:chOff x="0" y="0"/>
          <a:chExt cx="0" cy="0"/>
        </a:xfrm>
      </p:grpSpPr>
      <p:pic>
        <p:nvPicPr>
          <p:cNvPr descr="Oracle logo in white on red staging background. Light blue frame around perimeter." id="390" name="Shape 390"/>
          <p:cNvPicPr preferRelativeResize="0"/>
          <p:nvPr/>
        </p:nvPicPr>
        <p:blipFill rotWithShape="1">
          <a:blip r:embed="rId2">
            <a:alphaModFix/>
          </a:blip>
          <a:srcRect b="0" l="0" r="0" t="0"/>
          <a:stretch/>
        </p:blipFill>
        <p:spPr>
          <a:xfrm>
            <a:off x="138022" y="129397"/>
            <a:ext cx="11912778" cy="6547450"/>
          </a:xfrm>
          <a:prstGeom prst="rect">
            <a:avLst/>
          </a:prstGeom>
          <a:noFill/>
          <a:ln>
            <a:noFill/>
          </a:ln>
        </p:spPr>
      </p:pic>
      <p:grpSp>
        <p:nvGrpSpPr>
          <p:cNvPr id="391" name="Shape 391"/>
          <p:cNvGrpSpPr/>
          <p:nvPr/>
        </p:nvGrpSpPr>
        <p:grpSpPr>
          <a:xfrm>
            <a:off x="-286" y="0"/>
            <a:ext cx="12189399" cy="6858000"/>
            <a:chOff x="-286" y="0"/>
            <a:chExt cx="12189399" cy="6858000"/>
          </a:xfrm>
        </p:grpSpPr>
        <p:sp>
          <p:nvSpPr>
            <p:cNvPr id="392" name="Shape 392"/>
            <p:cNvSpPr/>
            <p:nvPr/>
          </p:nvSpPr>
          <p:spPr>
            <a:xfrm>
              <a:off x="-286" y="0"/>
              <a:ext cx="193962"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93" name="Shape 393"/>
            <p:cNvSpPr/>
            <p:nvPr/>
          </p:nvSpPr>
          <p:spPr>
            <a:xfrm>
              <a:off x="11995150" y="5854"/>
              <a:ext cx="193960"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94" name="Shape 394"/>
            <p:cNvSpPr/>
            <p:nvPr/>
          </p:nvSpPr>
          <p:spPr>
            <a:xfrm>
              <a:off x="-285" y="6400800"/>
              <a:ext cx="12189395" cy="457200"/>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395" name="Shape 395"/>
            <p:cNvSpPr/>
            <p:nvPr/>
          </p:nvSpPr>
          <p:spPr>
            <a:xfrm>
              <a:off x="-285" y="0"/>
              <a:ext cx="12189398" cy="192023"/>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396" name="Shape 396"/>
        <p:cNvGrpSpPr/>
        <p:nvPr/>
      </p:nvGrpSpPr>
      <p:grpSpPr>
        <a:xfrm>
          <a:off x="0" y="0"/>
          <a:ext cx="0" cy="0"/>
          <a:chOff x="0" y="0"/>
          <a:chExt cx="0" cy="0"/>
        </a:xfrm>
      </p:grpSpPr>
      <p:sp>
        <p:nvSpPr>
          <p:cNvPr id="397" name="Shape 397"/>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98" name="Shape 398"/>
          <p:cNvSpPr txBox="1"/>
          <p:nvPr>
            <p:ph idx="1" type="body"/>
          </p:nvPr>
        </p:nvSpPr>
        <p:spPr>
          <a:xfrm rot="5400000">
            <a:off x="3884611" y="-1829459"/>
            <a:ext cx="4419599" cy="11126521"/>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399" name="Shape 399"/>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00" name="Shape 400"/>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01" name="Shape 401"/>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402" name="Shape 402"/>
        <p:cNvGrpSpPr/>
        <p:nvPr/>
      </p:nvGrpSpPr>
      <p:grpSpPr>
        <a:xfrm>
          <a:off x="0" y="0"/>
          <a:ext cx="0" cy="0"/>
          <a:chOff x="0" y="0"/>
          <a:chExt cx="0" cy="0"/>
        </a:xfrm>
      </p:grpSpPr>
      <p:sp>
        <p:nvSpPr>
          <p:cNvPr id="403" name="Shape 403"/>
          <p:cNvSpPr txBox="1"/>
          <p:nvPr>
            <p:ph type="title"/>
          </p:nvPr>
        </p:nvSpPr>
        <p:spPr>
          <a:xfrm rot="5400000">
            <a:off x="8266113" y="2552700"/>
            <a:ext cx="5410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04" name="Shape 404"/>
          <p:cNvSpPr txBox="1"/>
          <p:nvPr>
            <p:ph idx="1" type="body"/>
          </p:nvPr>
        </p:nvSpPr>
        <p:spPr>
          <a:xfrm rot="5400000">
            <a:off x="2589212" y="-1523999"/>
            <a:ext cx="5410200" cy="95249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05" name="Shape 405"/>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06" name="Shape 406"/>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07" name="Shape 407"/>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etric with Picture">
    <p:bg>
      <p:bgPr>
        <a:blipFill rotWithShape="1">
          <a:blip r:embed="rId2">
            <a:alphaModFix/>
          </a:blip>
          <a:stretch>
            <a:fillRect b="-8998" l="0" r="0" t="-8999"/>
          </a:stretch>
        </a:blipFill>
      </p:bgPr>
    </p:bg>
    <p:spTree>
      <p:nvGrpSpPr>
        <p:cNvPr id="63" name="Shape 63"/>
        <p:cNvGrpSpPr/>
        <p:nvPr/>
      </p:nvGrpSpPr>
      <p:grpSpPr>
        <a:xfrm>
          <a:off x="0" y="0"/>
          <a:ext cx="0" cy="0"/>
          <a:chOff x="0" y="0"/>
          <a:chExt cx="0" cy="0"/>
        </a:xfrm>
      </p:grpSpPr>
      <p:grpSp>
        <p:nvGrpSpPr>
          <p:cNvPr id="64" name="Shape 64"/>
          <p:cNvGrpSpPr/>
          <p:nvPr/>
        </p:nvGrpSpPr>
        <p:grpSpPr>
          <a:xfrm>
            <a:off x="-286" y="0"/>
            <a:ext cx="12189399" cy="6858000"/>
            <a:chOff x="-286" y="0"/>
            <a:chExt cx="12189399" cy="6858000"/>
          </a:xfrm>
        </p:grpSpPr>
        <p:sp>
          <p:nvSpPr>
            <p:cNvPr id="65" name="Shape 65"/>
            <p:cNvSpPr/>
            <p:nvPr/>
          </p:nvSpPr>
          <p:spPr>
            <a:xfrm>
              <a:off x="-286" y="0"/>
              <a:ext cx="193962" cy="6852145"/>
            </a:xfrm>
            <a:prstGeom prst="rect">
              <a:avLst/>
            </a:prstGeom>
            <a:solidFill>
              <a:srgbClr val="DCE3E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6" name="Shape 66"/>
            <p:cNvSpPr/>
            <p:nvPr/>
          </p:nvSpPr>
          <p:spPr>
            <a:xfrm>
              <a:off x="11995150" y="5854"/>
              <a:ext cx="193960" cy="6852145"/>
            </a:xfrm>
            <a:prstGeom prst="rect">
              <a:avLst/>
            </a:prstGeom>
            <a:solidFill>
              <a:srgbClr val="DCE3E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7" name="Shape 67"/>
            <p:cNvSpPr/>
            <p:nvPr/>
          </p:nvSpPr>
          <p:spPr>
            <a:xfrm>
              <a:off x="-285" y="6400800"/>
              <a:ext cx="12189395" cy="457200"/>
            </a:xfrm>
            <a:prstGeom prst="rect">
              <a:avLst/>
            </a:prstGeom>
            <a:solidFill>
              <a:srgbClr val="DCE3E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8" name="Shape 68"/>
            <p:cNvSpPr/>
            <p:nvPr/>
          </p:nvSpPr>
          <p:spPr>
            <a:xfrm>
              <a:off x="-285" y="0"/>
              <a:ext cx="12189398" cy="192023"/>
            </a:xfrm>
            <a:prstGeom prst="rect">
              <a:avLst/>
            </a:prstGeom>
            <a:solidFill>
              <a:srgbClr val="DCE3E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
        <p:nvSpPr>
          <p:cNvPr id="69" name="Shape 69"/>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0" name="Shape 70"/>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Copyright © 2016 The</a:t>
            </a:r>
            <a:r>
              <a:rPr lang="en-US" sz="800">
                <a:solidFill>
                  <a:srgbClr val="9F9F9F"/>
                </a:solidFill>
                <a:latin typeface="Calibri"/>
                <a:ea typeface="Calibri"/>
                <a:cs typeface="Calibri"/>
                <a:sym typeface="Calibri"/>
              </a:rPr>
              <a:t> SixLab</a:t>
            </a:r>
            <a:r>
              <a:rPr lang="en-US" sz="800">
                <a:solidFill>
                  <a:srgbClr val="9F9F9F"/>
                </a:solidFill>
                <a:latin typeface="Calibri"/>
                <a:ea typeface="Calibri"/>
                <a:cs typeface="Calibri"/>
                <a:sym typeface="Calibri"/>
              </a:rPr>
              <a:t>. All rights reserved.  |</a:t>
            </a:r>
          </a:p>
        </p:txBody>
      </p:sp>
      <p:sp>
        <p:nvSpPr>
          <p:cNvPr id="71" name="Shape 71"/>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2" name="Shape 72"/>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id="73" name="Shape 73"/>
          <p:cNvPicPr preferRelativeResize="0"/>
          <p:nvPr/>
        </p:nvPicPr>
        <p:blipFill rotWithShape="1">
          <a:blip r:embed="rId3">
            <a:alphaModFix/>
          </a:blip>
          <a:srcRect b="0" l="0" r="0" t="0"/>
          <a:stretch/>
        </p:blipFill>
        <p:spPr>
          <a:xfrm>
            <a:off x="531150" y="6251448"/>
            <a:ext cx="1381125" cy="609599"/>
          </a:xfrm>
          <a:prstGeom prst="rect">
            <a:avLst/>
          </a:prstGeom>
          <a:noFill/>
          <a:ln>
            <a:noFill/>
          </a:ln>
        </p:spPr>
      </p:pic>
      <p:sp>
        <p:nvSpPr>
          <p:cNvPr id="74" name="Shape 74"/>
          <p:cNvSpPr txBox="1"/>
          <p:nvPr>
            <p:ph type="title"/>
          </p:nvPr>
        </p:nvSpPr>
        <p:spPr>
          <a:xfrm>
            <a:off x="531812" y="2600324"/>
            <a:ext cx="11125200" cy="1371599"/>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5" name="Shape 75"/>
          <p:cNvSpPr txBox="1"/>
          <p:nvPr>
            <p:ph idx="1" type="body"/>
          </p:nvPr>
        </p:nvSpPr>
        <p:spPr>
          <a:xfrm>
            <a:off x="531812" y="4038598"/>
            <a:ext cx="111252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lt1"/>
              </a:buClr>
              <a:buFont typeface="Arial"/>
              <a:buNone/>
              <a:defRPr b="1" i="0" sz="2400" u="none" cap="none" strike="noStrike">
                <a:solidFill>
                  <a:schemeClr val="lt1"/>
                </a:solidFill>
                <a:latin typeface="Calibri"/>
                <a:ea typeface="Calibri"/>
                <a:cs typeface="Calibri"/>
                <a:sym typeface="Calibri"/>
              </a:defRPr>
            </a:lvl1pPr>
            <a:lvl2pPr indent="0" lvl="1" marL="457200" marR="0" rtl="0" algn="l">
              <a:lnSpc>
                <a:spcPct val="90000"/>
              </a:lnSpc>
              <a:spcBef>
                <a:spcPts val="80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lnSpc>
                <a:spcPct val="90000"/>
              </a:lnSpc>
              <a:spcBef>
                <a:spcPts val="60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lnSpc>
                <a:spcPct val="90000"/>
              </a:lnSpc>
              <a:spcBef>
                <a:spcPts val="60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ogram Agenda">
    <p:spTree>
      <p:nvGrpSpPr>
        <p:cNvPr id="89" name="Shape 89"/>
        <p:cNvGrpSpPr/>
        <p:nvPr/>
      </p:nvGrpSpPr>
      <p:grpSpPr>
        <a:xfrm>
          <a:off x="0" y="0"/>
          <a:ext cx="0" cy="0"/>
          <a:chOff x="0" y="0"/>
          <a:chExt cx="0" cy="0"/>
        </a:xfrm>
      </p:grpSpPr>
      <p:sp>
        <p:nvSpPr>
          <p:cNvPr id="90" name="Shape 90"/>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1" name="Shape 91"/>
          <p:cNvSpPr txBox="1"/>
          <p:nvPr>
            <p:ph idx="1" type="body"/>
          </p:nvPr>
        </p:nvSpPr>
        <p:spPr>
          <a:xfrm>
            <a:off x="2795931" y="1981199"/>
            <a:ext cx="8861082" cy="3962400"/>
          </a:xfrm>
          <a:prstGeom prst="rect">
            <a:avLst/>
          </a:prstGeom>
          <a:noFill/>
          <a:ln>
            <a:noFill/>
          </a:ln>
        </p:spPr>
        <p:txBody>
          <a:bodyPr anchorCtr="0" anchor="t" bIns="91425" lIns="91425" rIns="91425" tIns="91425"/>
          <a:lstStyle>
            <a:lvl1pPr indent="-1588" lvl="0" marL="1588" marR="0" rtl="0" algn="l">
              <a:lnSpc>
                <a:spcPct val="90000"/>
              </a:lnSpc>
              <a:spcBef>
                <a:spcPts val="2400"/>
              </a:spcBef>
              <a:buClr>
                <a:srgbClr val="9F9F9F"/>
              </a:buClr>
              <a:buFont typeface="Arial"/>
              <a:buNone/>
              <a:defRPr b="0" i="0" sz="2800" u="none" cap="none" strike="noStrike">
                <a:solidFill>
                  <a:schemeClr val="dk1"/>
                </a:solidFill>
                <a:latin typeface="Calibri"/>
                <a:ea typeface="Calibri"/>
                <a:cs typeface="Calibri"/>
                <a:sym typeface="Calibri"/>
              </a:defRPr>
            </a:lvl1pPr>
            <a:lvl2pPr indent="-1588" lvl="1" marL="1588" marR="0" rtl="0" algn="l">
              <a:lnSpc>
                <a:spcPct val="90000"/>
              </a:lnSpc>
              <a:spcBef>
                <a:spcPts val="2400"/>
              </a:spcBef>
              <a:buClr>
                <a:srgbClr val="9F9F9F"/>
              </a:buClr>
              <a:buFont typeface="Arial"/>
              <a:buNone/>
              <a:defRPr b="0" i="0" sz="2800" u="none" cap="none" strike="noStrike">
                <a:solidFill>
                  <a:schemeClr val="dk1"/>
                </a:solidFill>
                <a:latin typeface="Calibri"/>
                <a:ea typeface="Calibri"/>
                <a:cs typeface="Calibri"/>
                <a:sym typeface="Calibri"/>
              </a:defRPr>
            </a:lvl2pPr>
            <a:lvl3pPr indent="-1588" lvl="2" marL="1588" marR="0" rtl="0" algn="l">
              <a:lnSpc>
                <a:spcPct val="90000"/>
              </a:lnSpc>
              <a:spcBef>
                <a:spcPts val="2400"/>
              </a:spcBef>
              <a:buClr>
                <a:srgbClr val="9F9F9F"/>
              </a:buClr>
              <a:buFont typeface="Arial"/>
              <a:buNone/>
              <a:defRPr b="0" i="0" sz="2800" u="none" cap="none" strike="noStrike">
                <a:solidFill>
                  <a:schemeClr val="dk1"/>
                </a:solidFill>
                <a:latin typeface="Calibri"/>
                <a:ea typeface="Calibri"/>
                <a:cs typeface="Calibri"/>
                <a:sym typeface="Calibri"/>
              </a:defRPr>
            </a:lvl3pPr>
            <a:lvl4pPr indent="-1588" lvl="3" marL="1588" marR="0" rtl="0" algn="l">
              <a:lnSpc>
                <a:spcPct val="90000"/>
              </a:lnSpc>
              <a:spcBef>
                <a:spcPts val="2400"/>
              </a:spcBef>
              <a:buClr>
                <a:srgbClr val="9F9F9F"/>
              </a:buClr>
              <a:buFont typeface="Arial"/>
              <a:buNone/>
              <a:defRPr b="0" i="0" sz="2800" u="none" cap="none" strike="noStrike">
                <a:solidFill>
                  <a:schemeClr val="dk1"/>
                </a:solidFill>
                <a:latin typeface="Calibri"/>
                <a:ea typeface="Calibri"/>
                <a:cs typeface="Calibri"/>
                <a:sym typeface="Calibri"/>
              </a:defRPr>
            </a:lvl4pPr>
            <a:lvl5pPr indent="-1588" lvl="4" marL="1588" marR="0" rtl="0" algn="l">
              <a:lnSpc>
                <a:spcPct val="90000"/>
              </a:lnSpc>
              <a:spcBef>
                <a:spcPts val="2400"/>
              </a:spcBef>
              <a:buClr>
                <a:srgbClr val="9F9F9F"/>
              </a:buClr>
              <a:buFont typeface="Arial"/>
              <a:buNone/>
              <a:defRPr b="0" i="0" sz="2800" u="none" cap="none" strike="noStrike">
                <a:solidFill>
                  <a:schemeClr val="dk1"/>
                </a:solidFill>
                <a:latin typeface="Calibri"/>
                <a:ea typeface="Calibri"/>
                <a:cs typeface="Calibri"/>
                <a:sym typeface="Calibri"/>
              </a:defRPr>
            </a:lvl5pPr>
            <a:lvl6pPr indent="-1588" lvl="5" marL="1588" marR="0" rtl="0" algn="l">
              <a:lnSpc>
                <a:spcPct val="90000"/>
              </a:lnSpc>
              <a:spcBef>
                <a:spcPts val="2400"/>
              </a:spcBef>
              <a:buClr>
                <a:srgbClr val="9F9F9F"/>
              </a:buClr>
              <a:buFont typeface="Arial"/>
              <a:buNone/>
              <a:defRPr b="0" i="0" sz="2800" u="none" cap="none" strike="noStrike">
                <a:solidFill>
                  <a:schemeClr val="dk1"/>
                </a:solidFill>
                <a:latin typeface="Calibri"/>
                <a:ea typeface="Calibri"/>
                <a:cs typeface="Calibri"/>
                <a:sym typeface="Calibri"/>
              </a:defRPr>
            </a:lvl6pPr>
            <a:lvl7pPr indent="-1588" lvl="6" marL="1588" marR="0" rtl="0" algn="l">
              <a:lnSpc>
                <a:spcPct val="90000"/>
              </a:lnSpc>
              <a:spcBef>
                <a:spcPts val="2400"/>
              </a:spcBef>
              <a:buClr>
                <a:srgbClr val="9F9F9F"/>
              </a:buClr>
              <a:buFont typeface="Arial"/>
              <a:buNone/>
              <a:defRPr b="0" i="0" sz="2800" u="none" cap="none" strike="noStrike">
                <a:solidFill>
                  <a:schemeClr val="dk1"/>
                </a:solidFill>
                <a:latin typeface="Calibri"/>
                <a:ea typeface="Calibri"/>
                <a:cs typeface="Calibri"/>
                <a:sym typeface="Calibri"/>
              </a:defRPr>
            </a:lvl7pPr>
            <a:lvl8pPr indent="-1588" lvl="7" marL="1588" marR="0" rtl="0" algn="l">
              <a:lnSpc>
                <a:spcPct val="90000"/>
              </a:lnSpc>
              <a:spcBef>
                <a:spcPts val="2400"/>
              </a:spcBef>
              <a:buClr>
                <a:srgbClr val="9F9F9F"/>
              </a:buClr>
              <a:buFont typeface="Arial"/>
              <a:buNone/>
              <a:defRPr b="0" i="0" sz="2800" u="none" cap="none" strike="noStrike">
                <a:solidFill>
                  <a:schemeClr val="dk1"/>
                </a:solidFill>
                <a:latin typeface="Calibri"/>
                <a:ea typeface="Calibri"/>
                <a:cs typeface="Calibri"/>
                <a:sym typeface="Calibri"/>
              </a:defRPr>
            </a:lvl8pPr>
            <a:lvl9pPr indent="-1588" lvl="8" marL="1588" marR="0" rtl="0" algn="l">
              <a:lnSpc>
                <a:spcPct val="90000"/>
              </a:lnSpc>
              <a:spcBef>
                <a:spcPts val="2400"/>
              </a:spcBef>
              <a:buClr>
                <a:srgbClr val="9F9F9F"/>
              </a:buClr>
              <a:buFont typeface="Arial"/>
              <a:buNone/>
              <a:defRPr b="0" i="0" sz="2800" u="none" cap="none" strike="noStrike">
                <a:solidFill>
                  <a:schemeClr val="dk1"/>
                </a:solidFill>
                <a:latin typeface="Calibri"/>
                <a:ea typeface="Calibri"/>
                <a:cs typeface="Calibri"/>
                <a:sym typeface="Calibri"/>
              </a:defRPr>
            </a:lvl9pPr>
          </a:lstStyle>
          <a:p/>
        </p:txBody>
      </p:sp>
      <p:sp>
        <p:nvSpPr>
          <p:cNvPr id="92" name="Shape 92"/>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3" name="Shape 93"/>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4" name="Shape 94"/>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ew Template_Content 1 Line Title">
    <p:spTree>
      <p:nvGrpSpPr>
        <p:cNvPr id="95" name="Shape 95"/>
        <p:cNvGrpSpPr/>
        <p:nvPr/>
      </p:nvGrpSpPr>
      <p:grpSpPr>
        <a:xfrm>
          <a:off x="0" y="0"/>
          <a:ext cx="0" cy="0"/>
          <a:chOff x="0" y="0"/>
          <a:chExt cx="0" cy="0"/>
        </a:xfrm>
      </p:grpSpPr>
      <p:sp>
        <p:nvSpPr>
          <p:cNvPr id="96" name="Shape 96"/>
          <p:cNvSpPr txBox="1"/>
          <p:nvPr>
            <p:ph type="title"/>
          </p:nvPr>
        </p:nvSpPr>
        <p:spPr>
          <a:xfrm>
            <a:off x="1072183" y="327385"/>
            <a:ext cx="10969923" cy="541859"/>
          </a:xfrm>
          <a:prstGeom prst="rect">
            <a:avLst/>
          </a:prstGeom>
          <a:noFill/>
          <a:ln>
            <a:noFill/>
          </a:ln>
        </p:spPr>
        <p:txBody>
          <a:bodyPr anchorCtr="0" anchor="t"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7" name="Shape 97"/>
          <p:cNvSpPr txBox="1"/>
          <p:nvPr>
            <p:ph idx="1" type="body"/>
          </p:nvPr>
        </p:nvSpPr>
        <p:spPr>
          <a:xfrm>
            <a:off x="1072163" y="2057602"/>
            <a:ext cx="10969943" cy="4083475"/>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98" name="Shape 98"/>
          <p:cNvSpPr txBox="1"/>
          <p:nvPr>
            <p:ph idx="2" type="body"/>
          </p:nvPr>
        </p:nvSpPr>
        <p:spPr>
          <a:xfrm>
            <a:off x="1072183" y="864287"/>
            <a:ext cx="10969943" cy="406399"/>
          </a:xfrm>
          <a:prstGeom prst="rect">
            <a:avLst/>
          </a:prstGeom>
          <a:noFill/>
          <a:ln>
            <a:noFill/>
          </a:ln>
        </p:spPr>
        <p:txBody>
          <a:bodyPr anchorCtr="0" anchor="t" bIns="91425" lIns="91425" rIns="91425" tIns="91425"/>
          <a:lstStyle>
            <a:lvl1pPr indent="0" lvl="0" marL="0" marR="0" rtl="0" algn="l">
              <a:lnSpc>
                <a:spcPct val="90000"/>
              </a:lnSpc>
              <a:spcBef>
                <a:spcPts val="1200"/>
              </a:spcBef>
              <a:spcAft>
                <a:spcPts val="0"/>
              </a:spcAft>
              <a:buClr>
                <a:srgbClr val="9F9F9F"/>
              </a:buClr>
              <a:buFont typeface="Arial"/>
              <a:buNone/>
              <a:defRPr b="0" i="0" sz="2700" u="none" cap="none" strike="noStrike">
                <a:solidFill>
                  <a:schemeClr val="accent1"/>
                </a:solidFill>
                <a:latin typeface="Calibri"/>
                <a:ea typeface="Calibri"/>
                <a:cs typeface="Calibri"/>
                <a:sym typeface="Calibri"/>
              </a:defRPr>
            </a:lvl1pPr>
            <a:lvl2pPr indent="-12592" lvl="1" marL="609493" marR="0" rtl="0" algn="l">
              <a:lnSpc>
                <a:spcPct val="90000"/>
              </a:lnSpc>
              <a:spcBef>
                <a:spcPts val="800"/>
              </a:spcBef>
              <a:buClr>
                <a:srgbClr val="9F9F9F"/>
              </a:buClr>
              <a:buFont typeface="Arial"/>
              <a:buNone/>
              <a:defRPr b="0" i="0" sz="2400" u="none" cap="none" strike="noStrike">
                <a:solidFill>
                  <a:schemeClr val="dk1"/>
                </a:solidFill>
                <a:latin typeface="Calibri"/>
                <a:ea typeface="Calibri"/>
                <a:cs typeface="Calibri"/>
                <a:sym typeface="Calibri"/>
              </a:defRPr>
            </a:lvl2pPr>
            <a:lvl3pPr indent="-12487" lvl="2" marL="1218987" marR="0" rtl="0" algn="l">
              <a:lnSpc>
                <a:spcPct val="90000"/>
              </a:lnSpc>
              <a:spcBef>
                <a:spcPts val="600"/>
              </a:spcBef>
              <a:buClr>
                <a:srgbClr val="9F9F9F"/>
              </a:buClr>
              <a:buFont typeface="Arial"/>
              <a:buNone/>
              <a:defRPr b="0" i="0" sz="2000" u="none" cap="none" strike="noStrike">
                <a:solidFill>
                  <a:schemeClr val="dk1"/>
                </a:solidFill>
                <a:latin typeface="Calibri"/>
                <a:ea typeface="Calibri"/>
                <a:cs typeface="Calibri"/>
                <a:sym typeface="Calibri"/>
              </a:defRPr>
            </a:lvl3pPr>
            <a:lvl4pPr indent="-12380" lvl="3" marL="1828480" marR="0" rtl="0" algn="l">
              <a:lnSpc>
                <a:spcPct val="90000"/>
              </a:lnSpc>
              <a:spcBef>
                <a:spcPts val="600"/>
              </a:spcBef>
              <a:buClr>
                <a:srgbClr val="9F9F9F"/>
              </a:buClr>
              <a:buFont typeface="Arial"/>
              <a:buNone/>
              <a:defRPr b="0" i="0" sz="1800" u="none" cap="none" strike="noStrike">
                <a:solidFill>
                  <a:schemeClr val="dk1"/>
                </a:solidFill>
                <a:latin typeface="Calibri"/>
                <a:ea typeface="Calibri"/>
                <a:cs typeface="Calibri"/>
                <a:sym typeface="Calibri"/>
              </a:defRPr>
            </a:lvl4pPr>
            <a:lvl5pPr indent="-12273" lvl="4" marL="2437973" marR="0" rtl="0" algn="l">
              <a:lnSpc>
                <a:spcPct val="90000"/>
              </a:lnSpc>
              <a:spcBef>
                <a:spcPts val="600"/>
              </a:spcBef>
              <a:buClr>
                <a:srgbClr val="9F9F9F"/>
              </a:buClr>
              <a:buFont typeface="Arial"/>
              <a:buNone/>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ubtitle, and Content">
    <p:spTree>
      <p:nvGrpSpPr>
        <p:cNvPr id="99" name="Shape 99"/>
        <p:cNvGrpSpPr/>
        <p:nvPr/>
      </p:nvGrpSpPr>
      <p:grpSpPr>
        <a:xfrm>
          <a:off x="0" y="0"/>
          <a:ext cx="0" cy="0"/>
          <a:chOff x="0" y="0"/>
          <a:chExt cx="0" cy="0"/>
        </a:xfrm>
      </p:grpSpPr>
      <p:sp>
        <p:nvSpPr>
          <p:cNvPr id="100" name="Shape 100"/>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1" name="Shape 101"/>
          <p:cNvSpPr txBox="1"/>
          <p:nvPr>
            <p:ph idx="1" type="body"/>
          </p:nvPr>
        </p:nvSpPr>
        <p:spPr>
          <a:xfrm>
            <a:off x="531812" y="1373741"/>
            <a:ext cx="11125199" cy="343298"/>
          </a:xfrm>
          <a:prstGeom prst="rect">
            <a:avLst/>
          </a:prstGeom>
          <a:noFill/>
          <a:ln>
            <a:noFill/>
          </a:ln>
        </p:spPr>
        <p:txBody>
          <a:bodyPr anchorCtr="0" anchor="t" bIns="91425" lIns="91425" rIns="91425" tIns="91425"/>
          <a:lstStyle>
            <a:lvl1pPr indent="-1588" lvl="0" marL="1588" marR="0" rtl="0" algn="l">
              <a:lnSpc>
                <a:spcPct val="90000"/>
              </a:lnSpc>
              <a:spcBef>
                <a:spcPts val="0"/>
              </a:spcBef>
              <a:buClr>
                <a:srgbClr val="9F9F9F"/>
              </a:buClr>
              <a:buFont typeface="Arial"/>
              <a:buNone/>
              <a:defRPr b="1" i="0" sz="2400" u="none" cap="none" strike="noStrike">
                <a:solidFill>
                  <a:schemeClr val="dk1"/>
                </a:solidFill>
                <a:latin typeface="Calibri"/>
                <a:ea typeface="Calibri"/>
                <a:cs typeface="Calibri"/>
                <a:sym typeface="Calibri"/>
              </a:defRPr>
            </a:lvl1pPr>
            <a:lvl2pPr indent="-1588" lvl="1" marL="1588" marR="0" rtl="0" algn="l">
              <a:lnSpc>
                <a:spcPct val="90000"/>
              </a:lnSpc>
              <a:spcBef>
                <a:spcPts val="800"/>
              </a:spcBef>
              <a:buClr>
                <a:srgbClr val="9F9F9F"/>
              </a:buClr>
              <a:buFont typeface="Arial"/>
              <a:buNone/>
              <a:defRPr b="0" i="0" sz="2400" u="none" cap="none" strike="noStrike">
                <a:solidFill>
                  <a:schemeClr val="dk1"/>
                </a:solidFill>
                <a:latin typeface="Calibri"/>
                <a:ea typeface="Calibri"/>
                <a:cs typeface="Calibri"/>
                <a:sym typeface="Calibri"/>
              </a:defRPr>
            </a:lvl2pPr>
            <a:lvl3pPr indent="-1588" lvl="2"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1588" lvl="3"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4pPr>
            <a:lvl5pPr indent="-1588" lvl="4"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5pPr>
            <a:lvl6pPr indent="-1588" lvl="5"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6pPr>
            <a:lvl7pPr indent="-1588" lvl="6"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7pPr>
            <a:lvl8pPr indent="-1588" lvl="7"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8pPr>
            <a:lvl9pPr indent="-1588" lvl="8"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9pPr>
          </a:lstStyle>
          <a:p/>
        </p:txBody>
      </p:sp>
      <p:sp>
        <p:nvSpPr>
          <p:cNvPr id="102" name="Shape 102"/>
          <p:cNvSpPr txBox="1"/>
          <p:nvPr>
            <p:ph idx="2" type="body"/>
          </p:nvPr>
        </p:nvSpPr>
        <p:spPr>
          <a:xfrm>
            <a:off x="531150" y="1981200"/>
            <a:ext cx="11126521" cy="39623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103" name="Shape 103"/>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4" name="Shape 104"/>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5" name="Shape 105"/>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without Picture">
    <p:bg>
      <p:bgPr>
        <a:solidFill>
          <a:schemeClr val="lt2"/>
        </a:solidFill>
      </p:bgPr>
    </p:bg>
    <p:spTree>
      <p:nvGrpSpPr>
        <p:cNvPr id="106" name="Shape 106"/>
        <p:cNvGrpSpPr/>
        <p:nvPr/>
      </p:nvGrpSpPr>
      <p:grpSpPr>
        <a:xfrm>
          <a:off x="0" y="0"/>
          <a:ext cx="0" cy="0"/>
          <a:chOff x="0" y="0"/>
          <a:chExt cx="0" cy="0"/>
        </a:xfrm>
      </p:grpSpPr>
      <p:sp>
        <p:nvSpPr>
          <p:cNvPr id="107" name="Shape 107"/>
          <p:cNvSpPr txBox="1"/>
          <p:nvPr>
            <p:ph type="ctrTitle"/>
          </p:nvPr>
        </p:nvSpPr>
        <p:spPr>
          <a:xfrm>
            <a:off x="531812" y="739775"/>
            <a:ext cx="11125199" cy="1470024"/>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48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8" name="Shape 108"/>
          <p:cNvSpPr txBox="1"/>
          <p:nvPr>
            <p:ph idx="1" type="subTitle"/>
          </p:nvPr>
        </p:nvSpPr>
        <p:spPr>
          <a:xfrm>
            <a:off x="531762" y="2286000"/>
            <a:ext cx="11126647"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rgbClr val="9F9F9F"/>
              </a:buClr>
              <a:buFont typeface="Arial"/>
              <a:buNone/>
              <a:defRPr b="1"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800"/>
              </a:spcBef>
              <a:buClr>
                <a:srgbClr val="9F9F9F"/>
              </a:buClr>
              <a:buFont typeface="Arial"/>
              <a:buNone/>
              <a:defRPr b="0" i="0" sz="2400" u="none" cap="none" strike="noStrike">
                <a:solidFill>
                  <a:srgbClr val="9B9B9B"/>
                </a:solidFill>
                <a:latin typeface="Calibri"/>
                <a:ea typeface="Calibri"/>
                <a:cs typeface="Calibri"/>
                <a:sym typeface="Calibri"/>
              </a:defRPr>
            </a:lvl2pPr>
            <a:lvl3pPr indent="0" lvl="2" marL="914400" marR="0" rtl="0" algn="ctr">
              <a:lnSpc>
                <a:spcPct val="90000"/>
              </a:lnSpc>
              <a:spcBef>
                <a:spcPts val="600"/>
              </a:spcBef>
              <a:buClr>
                <a:srgbClr val="9F9F9F"/>
              </a:buClr>
              <a:buFont typeface="Arial"/>
              <a:buNone/>
              <a:defRPr b="0" i="0" sz="2000" u="none" cap="none" strike="noStrike">
                <a:solidFill>
                  <a:srgbClr val="9B9B9B"/>
                </a:solidFill>
                <a:latin typeface="Calibri"/>
                <a:ea typeface="Calibri"/>
                <a:cs typeface="Calibri"/>
                <a:sym typeface="Calibri"/>
              </a:defRPr>
            </a:lvl3pPr>
            <a:lvl4pPr indent="0" lvl="3" marL="1371600" marR="0" rtl="0" algn="ctr">
              <a:lnSpc>
                <a:spcPct val="90000"/>
              </a:lnSpc>
              <a:spcBef>
                <a:spcPts val="600"/>
              </a:spcBef>
              <a:buClr>
                <a:srgbClr val="9F9F9F"/>
              </a:buClr>
              <a:buFont typeface="Arial"/>
              <a:buNone/>
              <a:defRPr b="0" i="0" sz="1800" u="none" cap="none" strike="noStrike">
                <a:solidFill>
                  <a:srgbClr val="9B9B9B"/>
                </a:solidFill>
                <a:latin typeface="Calibri"/>
                <a:ea typeface="Calibri"/>
                <a:cs typeface="Calibri"/>
                <a:sym typeface="Calibri"/>
              </a:defRPr>
            </a:lvl4pPr>
            <a:lvl5pPr indent="0" lvl="4" marL="18288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5pPr>
            <a:lvl6pPr indent="0" lvl="5" marL="22860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6pPr>
            <a:lvl7pPr indent="0" lvl="6" marL="27432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7pPr>
            <a:lvl8pPr indent="0" lvl="7" marL="32004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8pPr>
            <a:lvl9pPr indent="0" lvl="8" marL="3657600" marR="0" rtl="0" algn="ctr">
              <a:lnSpc>
                <a:spcPct val="90000"/>
              </a:lnSpc>
              <a:spcBef>
                <a:spcPts val="600"/>
              </a:spcBef>
              <a:buClr>
                <a:srgbClr val="9F9F9F"/>
              </a:buClr>
              <a:buFont typeface="Arial"/>
              <a:buNone/>
              <a:defRPr b="0" i="0" sz="1600" u="none" cap="none" strike="noStrike">
                <a:solidFill>
                  <a:srgbClr val="9B9B9B"/>
                </a:solidFill>
                <a:latin typeface="Calibri"/>
                <a:ea typeface="Calibri"/>
                <a:cs typeface="Calibri"/>
                <a:sym typeface="Calibri"/>
              </a:defRPr>
            </a:lvl9pPr>
          </a:lstStyle>
          <a:p/>
        </p:txBody>
      </p:sp>
      <p:sp>
        <p:nvSpPr>
          <p:cNvPr id="109" name="Shape 109"/>
          <p:cNvSpPr txBox="1"/>
          <p:nvPr>
            <p:ph idx="2" type="body"/>
          </p:nvPr>
        </p:nvSpPr>
        <p:spPr>
          <a:xfrm>
            <a:off x="531812" y="3429451"/>
            <a:ext cx="11125199" cy="2514148"/>
          </a:xfrm>
          <a:prstGeom prst="rect">
            <a:avLst/>
          </a:prstGeom>
          <a:noFill/>
          <a:ln>
            <a:noFill/>
          </a:ln>
        </p:spPr>
        <p:txBody>
          <a:bodyPr anchorCtr="0" anchor="t" bIns="91425" lIns="91425" rIns="91425" tIns="91425"/>
          <a:lstStyle>
            <a:lvl1pPr indent="-1588" lvl="0" marL="1588" marR="0" rtl="0" algn="l">
              <a:lnSpc>
                <a:spcPct val="90000"/>
              </a:lnSpc>
              <a:spcBef>
                <a:spcPts val="0"/>
              </a:spcBef>
              <a:buClr>
                <a:srgbClr val="9F9F9F"/>
              </a:buClr>
              <a:buFont typeface="Arial"/>
              <a:buNone/>
              <a:defRPr b="0" i="0" sz="2400" u="none" cap="none" strike="noStrike">
                <a:solidFill>
                  <a:schemeClr val="dk1"/>
                </a:solidFill>
                <a:latin typeface="Calibri"/>
                <a:ea typeface="Calibri"/>
                <a:cs typeface="Calibri"/>
                <a:sym typeface="Calibri"/>
              </a:defRPr>
            </a:lvl1pPr>
            <a:lvl2pPr indent="-1588" lvl="1" marL="1588" marR="0" rtl="0" algn="l">
              <a:lnSpc>
                <a:spcPct val="90000"/>
              </a:lnSpc>
              <a:spcBef>
                <a:spcPts val="800"/>
              </a:spcBef>
              <a:buClr>
                <a:srgbClr val="9F9F9F"/>
              </a:buClr>
              <a:buFont typeface="Arial"/>
              <a:buNone/>
              <a:defRPr b="0" i="0" sz="2400" u="none" cap="none" strike="noStrike">
                <a:solidFill>
                  <a:schemeClr val="dk1"/>
                </a:solidFill>
                <a:latin typeface="Calibri"/>
                <a:ea typeface="Calibri"/>
                <a:cs typeface="Calibri"/>
                <a:sym typeface="Calibri"/>
              </a:defRPr>
            </a:lvl2pPr>
            <a:lvl3pPr indent="-1588" lvl="2"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3pPr>
            <a:lvl4pPr indent="-1588" lvl="3"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4pPr>
            <a:lvl5pPr indent="-1588" lvl="4"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5pPr>
            <a:lvl6pPr indent="-1588" lvl="5"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6pPr>
            <a:lvl7pPr indent="-1588" lvl="6"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7pPr>
            <a:lvl8pPr indent="-1588" lvl="7"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8pPr>
            <a:lvl9pPr indent="-1588" lvl="8" marL="1588" marR="0" rtl="0" algn="l">
              <a:lnSpc>
                <a:spcPct val="90000"/>
              </a:lnSpc>
              <a:spcBef>
                <a:spcPts val="600"/>
              </a:spcBef>
              <a:buClr>
                <a:srgbClr val="9F9F9F"/>
              </a:buClr>
              <a:buFont typeface="Arial"/>
              <a:buNone/>
              <a:defRPr b="0" i="0" sz="2400" u="none" cap="none" strike="noStrike">
                <a:solidFill>
                  <a:schemeClr val="dk1"/>
                </a:solidFill>
                <a:latin typeface="Calibri"/>
                <a:ea typeface="Calibri"/>
                <a:cs typeface="Calibri"/>
                <a:sym typeface="Calibri"/>
              </a:defRPr>
            </a:lvl9pPr>
          </a:lstStyle>
          <a:p/>
        </p:txBody>
      </p:sp>
      <p:sp>
        <p:nvSpPr>
          <p:cNvPr id="110" name="Shape 110"/>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1" name="Shape 111"/>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Copyright © 2016 The</a:t>
            </a:r>
            <a:r>
              <a:rPr lang="en-US" sz="800">
                <a:solidFill>
                  <a:srgbClr val="9F9F9F"/>
                </a:solidFill>
                <a:latin typeface="Calibri"/>
                <a:ea typeface="Calibri"/>
                <a:cs typeface="Calibri"/>
                <a:sym typeface="Calibri"/>
              </a:rPr>
              <a:t> Six Labs Corp</a:t>
            </a:r>
            <a:r>
              <a:rPr lang="en-US" sz="800">
                <a:solidFill>
                  <a:srgbClr val="9F9F9F"/>
                </a:solidFill>
                <a:latin typeface="Calibri"/>
                <a:ea typeface="Calibri"/>
                <a:cs typeface="Calibri"/>
                <a:sym typeface="Calibri"/>
              </a:rPr>
              <a:t>. All rights reserved.  |</a:t>
            </a:r>
          </a:p>
        </p:txBody>
      </p:sp>
      <p:sp>
        <p:nvSpPr>
          <p:cNvPr id="112" name="Shape 112"/>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3" name="Shape 113"/>
          <p:cNvSpPr txBox="1"/>
          <p:nvPr>
            <p:ph idx="12" type="sldNum"/>
          </p:nvPr>
        </p:nvSpPr>
        <p:spPr>
          <a:xfrm>
            <a:off x="11276010" y="6934200"/>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pic>
        <p:nvPicPr>
          <p:cNvPr id="114" name="Shape 114"/>
          <p:cNvPicPr preferRelativeResize="0"/>
          <p:nvPr/>
        </p:nvPicPr>
        <p:blipFill rotWithShape="1">
          <a:blip r:embed="rId2">
            <a:alphaModFix/>
          </a:blip>
          <a:srcRect b="0" l="0" r="0" t="0"/>
          <a:stretch/>
        </p:blipFill>
        <p:spPr>
          <a:xfrm>
            <a:off x="772954" y="6020617"/>
            <a:ext cx="1398745" cy="837381"/>
          </a:xfrm>
          <a:prstGeom prst="rect">
            <a:avLst/>
          </a:prstGeom>
          <a:noFill/>
          <a:ln cap="flat" cmpd="sng" w="9525">
            <a:solidFill>
              <a:schemeClr val="accent1"/>
            </a:solidFill>
            <a:prstDash val="solid"/>
            <a:round/>
            <a:headEnd len="med" w="med" type="none"/>
            <a:tailEnd len="med" w="med" type="none"/>
          </a:ln>
        </p:spPr>
      </p:pic>
      <p:pic>
        <p:nvPicPr>
          <p:cNvPr id="115" name="Shape 115"/>
          <p:cNvPicPr preferRelativeResize="0"/>
          <p:nvPr/>
        </p:nvPicPr>
        <p:blipFill rotWithShape="1">
          <a:blip r:embed="rId3">
            <a:alphaModFix/>
          </a:blip>
          <a:srcRect b="0" l="0" r="0" t="0"/>
          <a:stretch/>
        </p:blipFill>
        <p:spPr>
          <a:xfrm>
            <a:off x="531150" y="5816782"/>
            <a:ext cx="1729449" cy="1035362"/>
          </a:xfrm>
          <a:prstGeom prst="rect">
            <a:avLst/>
          </a:prstGeom>
          <a:noFill/>
          <a:ln cap="flat" cmpd="sng" w="9525">
            <a:solidFill>
              <a:schemeClr val="accent1"/>
            </a:solidFill>
            <a:prstDash val="solid"/>
            <a:round/>
            <a:headEnd len="med" w="med" type="none"/>
            <a:tailEnd len="med" w="med" type="none"/>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4.xml"/><Relationship Id="rId20" Type="http://schemas.openxmlformats.org/officeDocument/2006/relationships/slideLayout" Target="../slideLayouts/slideLayout24.xml"/><Relationship Id="rId42" Type="http://schemas.openxmlformats.org/officeDocument/2006/relationships/theme" Target="../theme/theme3.xml"/><Relationship Id="rId41" Type="http://schemas.openxmlformats.org/officeDocument/2006/relationships/slideLayout" Target="../slideLayouts/slideLayout45.xml"/><Relationship Id="rId22" Type="http://schemas.openxmlformats.org/officeDocument/2006/relationships/slideLayout" Target="../slideLayouts/slideLayout26.xml"/><Relationship Id="rId21" Type="http://schemas.openxmlformats.org/officeDocument/2006/relationships/slideLayout" Target="../slideLayouts/slideLayout25.xml"/><Relationship Id="rId24" Type="http://schemas.openxmlformats.org/officeDocument/2006/relationships/slideLayout" Target="../slideLayouts/slideLayout28.xml"/><Relationship Id="rId23" Type="http://schemas.openxmlformats.org/officeDocument/2006/relationships/slideLayout" Target="../slideLayouts/slideLayout27.xml"/><Relationship Id="rId1" Type="http://schemas.openxmlformats.org/officeDocument/2006/relationships/image" Target="../media/image06.png"/><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slideLayout" Target="../slideLayouts/slideLayout13.xml"/><Relationship Id="rId26" Type="http://schemas.openxmlformats.org/officeDocument/2006/relationships/slideLayout" Target="../slideLayouts/slideLayout30.xml"/><Relationship Id="rId25" Type="http://schemas.openxmlformats.org/officeDocument/2006/relationships/slideLayout" Target="../slideLayouts/slideLayout29.xml"/><Relationship Id="rId28" Type="http://schemas.openxmlformats.org/officeDocument/2006/relationships/slideLayout" Target="../slideLayouts/slideLayout32.xml"/><Relationship Id="rId27" Type="http://schemas.openxmlformats.org/officeDocument/2006/relationships/slideLayout" Target="../slideLayouts/slideLayout31.xml"/><Relationship Id="rId5" Type="http://schemas.openxmlformats.org/officeDocument/2006/relationships/slideLayout" Target="../slideLayouts/slideLayout9.xml"/><Relationship Id="rId6" Type="http://schemas.openxmlformats.org/officeDocument/2006/relationships/slideLayout" Target="../slideLayouts/slideLayout10.xml"/><Relationship Id="rId29" Type="http://schemas.openxmlformats.org/officeDocument/2006/relationships/slideLayout" Target="../slideLayouts/slideLayout33.xml"/><Relationship Id="rId7" Type="http://schemas.openxmlformats.org/officeDocument/2006/relationships/slideLayout" Target="../slideLayouts/slideLayout11.xml"/><Relationship Id="rId8" Type="http://schemas.openxmlformats.org/officeDocument/2006/relationships/slideLayout" Target="../slideLayouts/slideLayout12.xml"/><Relationship Id="rId31" Type="http://schemas.openxmlformats.org/officeDocument/2006/relationships/slideLayout" Target="../slideLayouts/slideLayout35.xml"/><Relationship Id="rId30" Type="http://schemas.openxmlformats.org/officeDocument/2006/relationships/slideLayout" Target="../slideLayouts/slideLayout34.xml"/><Relationship Id="rId11" Type="http://schemas.openxmlformats.org/officeDocument/2006/relationships/slideLayout" Target="../slideLayouts/slideLayout15.xml"/><Relationship Id="rId33" Type="http://schemas.openxmlformats.org/officeDocument/2006/relationships/slideLayout" Target="../slideLayouts/slideLayout37.xml"/><Relationship Id="rId10" Type="http://schemas.openxmlformats.org/officeDocument/2006/relationships/slideLayout" Target="../slideLayouts/slideLayout14.xml"/><Relationship Id="rId32" Type="http://schemas.openxmlformats.org/officeDocument/2006/relationships/slideLayout" Target="../slideLayouts/slideLayout36.xml"/><Relationship Id="rId13" Type="http://schemas.openxmlformats.org/officeDocument/2006/relationships/slideLayout" Target="../slideLayouts/slideLayout17.xml"/><Relationship Id="rId35" Type="http://schemas.openxmlformats.org/officeDocument/2006/relationships/slideLayout" Target="../slideLayouts/slideLayout39.xml"/><Relationship Id="rId12" Type="http://schemas.openxmlformats.org/officeDocument/2006/relationships/slideLayout" Target="../slideLayouts/slideLayout16.xml"/><Relationship Id="rId34" Type="http://schemas.openxmlformats.org/officeDocument/2006/relationships/slideLayout" Target="../slideLayouts/slideLayout38.xml"/><Relationship Id="rId15" Type="http://schemas.openxmlformats.org/officeDocument/2006/relationships/slideLayout" Target="../slideLayouts/slideLayout19.xml"/><Relationship Id="rId37" Type="http://schemas.openxmlformats.org/officeDocument/2006/relationships/slideLayout" Target="../slideLayouts/slideLayout41.xml"/><Relationship Id="rId14" Type="http://schemas.openxmlformats.org/officeDocument/2006/relationships/slideLayout" Target="../slideLayouts/slideLayout18.xml"/><Relationship Id="rId36" Type="http://schemas.openxmlformats.org/officeDocument/2006/relationships/slideLayout" Target="../slideLayouts/slideLayout40.xml"/><Relationship Id="rId17" Type="http://schemas.openxmlformats.org/officeDocument/2006/relationships/slideLayout" Target="../slideLayouts/slideLayout21.xml"/><Relationship Id="rId39" Type="http://schemas.openxmlformats.org/officeDocument/2006/relationships/slideLayout" Target="../slideLayouts/slideLayout43.xml"/><Relationship Id="rId16" Type="http://schemas.openxmlformats.org/officeDocument/2006/relationships/slideLayout" Target="../slideLayouts/slideLayout20.xml"/><Relationship Id="rId38" Type="http://schemas.openxmlformats.org/officeDocument/2006/relationships/slideLayout" Target="../slideLayouts/slideLayout42.xml"/><Relationship Id="rId19" Type="http://schemas.openxmlformats.org/officeDocument/2006/relationships/slideLayout" Target="../slideLayouts/slideLayout23.xml"/><Relationship Id="rId1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7" name="Shape 7"/>
        <p:cNvGrpSpPr/>
        <p:nvPr/>
      </p:nvGrpSpPr>
      <p:grpSpPr>
        <a:xfrm>
          <a:off x="0" y="0"/>
          <a:ext cx="0" cy="0"/>
          <a:chOff x="0" y="0"/>
          <a:chExt cx="0" cy="0"/>
        </a:xfrm>
      </p:grpSpPr>
      <p:grpSp>
        <p:nvGrpSpPr>
          <p:cNvPr id="8" name="Shape 8"/>
          <p:cNvGrpSpPr/>
          <p:nvPr/>
        </p:nvGrpSpPr>
        <p:grpSpPr>
          <a:xfrm>
            <a:off x="-286" y="0"/>
            <a:ext cx="12189399" cy="6858000"/>
            <a:chOff x="-286" y="0"/>
            <a:chExt cx="12189399" cy="6858000"/>
          </a:xfrm>
        </p:grpSpPr>
        <p:sp>
          <p:nvSpPr>
            <p:cNvPr id="9" name="Shape 9"/>
            <p:cNvSpPr/>
            <p:nvPr/>
          </p:nvSpPr>
          <p:spPr>
            <a:xfrm>
              <a:off x="-286" y="0"/>
              <a:ext cx="193962" cy="6852145"/>
            </a:xfrm>
            <a:prstGeom prst="rect">
              <a:avLst/>
            </a:prstGeom>
            <a:solidFill>
              <a:schemeClr val="dk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0" name="Shape 10"/>
            <p:cNvSpPr/>
            <p:nvPr/>
          </p:nvSpPr>
          <p:spPr>
            <a:xfrm>
              <a:off x="11995150" y="5854"/>
              <a:ext cx="193960" cy="6852145"/>
            </a:xfrm>
            <a:prstGeom prst="rect">
              <a:avLst/>
            </a:prstGeom>
            <a:solidFill>
              <a:schemeClr val="dk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1" name="Shape 11"/>
            <p:cNvSpPr/>
            <p:nvPr/>
          </p:nvSpPr>
          <p:spPr>
            <a:xfrm>
              <a:off x="-285" y="6400800"/>
              <a:ext cx="12189395" cy="457200"/>
            </a:xfrm>
            <a:prstGeom prst="rect">
              <a:avLst/>
            </a:prstGeom>
            <a:solidFill>
              <a:schemeClr val="dk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2" name="Shape 12"/>
            <p:cNvSpPr/>
            <p:nvPr/>
          </p:nvSpPr>
          <p:spPr>
            <a:xfrm>
              <a:off x="-285" y="0"/>
              <a:ext cx="12189398" cy="192023"/>
            </a:xfrm>
            <a:prstGeom prst="rect">
              <a:avLst/>
            </a:prstGeom>
            <a:solidFill>
              <a:schemeClr val="dk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grpSp>
      <p:sp>
        <p:nvSpPr>
          <p:cNvPr id="13" name="Shape 13"/>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 name="Shape 14"/>
          <p:cNvSpPr txBox="1"/>
          <p:nvPr>
            <p:ph idx="1" type="body"/>
          </p:nvPr>
        </p:nvSpPr>
        <p:spPr>
          <a:xfrm>
            <a:off x="531150" y="1524000"/>
            <a:ext cx="11126521" cy="44195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chemeClr val="lt1"/>
              </a:buClr>
              <a:buSzPct val="100000"/>
              <a:buFont typeface="Arial"/>
              <a:buChar char="•"/>
              <a:defRPr b="0" i="0" sz="2800" u="none" cap="none" strike="noStrike">
                <a:solidFill>
                  <a:schemeClr val="lt1"/>
                </a:solidFill>
                <a:latin typeface="Calibri"/>
                <a:ea typeface="Calibri"/>
                <a:cs typeface="Calibri"/>
                <a:sym typeface="Calibri"/>
              </a:defRPr>
            </a:lvl1pPr>
            <a:lvl2pPr indent="-83819" lvl="1" marL="502919" marR="0" rtl="0" algn="l">
              <a:lnSpc>
                <a:spcPct val="90000"/>
              </a:lnSpc>
              <a:spcBef>
                <a:spcPts val="80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2pPr>
            <a:lvl3pPr indent="-58419" lvl="2" marL="731520" marR="0" rtl="0" algn="l">
              <a:lnSpc>
                <a:spcPct val="90000"/>
              </a:lnSpc>
              <a:spcBef>
                <a:spcPts val="6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3pPr>
            <a:lvl4pPr indent="-71119" lvl="3" marL="960120" marR="0" rtl="0" algn="l">
              <a:lnSpc>
                <a:spcPct val="90000"/>
              </a:lnSpc>
              <a:spcBef>
                <a:spcPts val="60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4pPr>
            <a:lvl5pPr indent="-83819" lvl="4" marL="1188720" marR="0" rtl="0" algn="l">
              <a:lnSpc>
                <a:spcPct val="90000"/>
              </a:lnSpc>
              <a:spcBef>
                <a:spcPts val="60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5pPr>
            <a:lvl6pPr indent="-83819" lvl="5" marL="1417320" marR="0" rtl="0" algn="l">
              <a:lnSpc>
                <a:spcPct val="90000"/>
              </a:lnSpc>
              <a:spcBef>
                <a:spcPts val="60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6pPr>
            <a:lvl7pPr indent="-83820" lvl="6" marL="1645920" marR="0" rtl="0" algn="l">
              <a:lnSpc>
                <a:spcPct val="90000"/>
              </a:lnSpc>
              <a:spcBef>
                <a:spcPts val="60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7pPr>
            <a:lvl8pPr indent="-83820" lvl="7" marL="1874520" marR="0" rtl="0" algn="l">
              <a:lnSpc>
                <a:spcPct val="90000"/>
              </a:lnSpc>
              <a:spcBef>
                <a:spcPts val="60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8pPr>
            <a:lvl9pPr indent="-83820" lvl="8" marL="2103120" marR="0" rtl="0" algn="l">
              <a:lnSpc>
                <a:spcPct val="90000"/>
              </a:lnSpc>
              <a:spcBef>
                <a:spcPts val="60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9pPr>
          </a:lstStyle>
          <a:p/>
        </p:txBody>
      </p:sp>
      <p:sp>
        <p:nvSpPr>
          <p:cNvPr id="15" name="Shape 15"/>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b="0" i="0" sz="8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6" name="Shape 16"/>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b="0" i="0" lang="en-US" sz="800" u="none" cap="none" strike="noStrike">
                <a:solidFill>
                  <a:schemeClr val="lt1"/>
                </a:solidFill>
                <a:latin typeface="Calibri"/>
                <a:ea typeface="Calibri"/>
                <a:cs typeface="Calibri"/>
                <a:sym typeface="Calibri"/>
              </a:rPr>
              <a:t>Copyright © 2016 The Six Lab Innovation. All rights reserved.  |</a:t>
            </a:r>
          </a:p>
        </p:txBody>
      </p:sp>
      <p:sp>
        <p:nvSpPr>
          <p:cNvPr id="17" name="Shape 17"/>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8" name="Shape 18"/>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b="0" lang="en-US" sz="800" u="none">
                <a:solidFill>
                  <a:schemeClr val="lt1"/>
                </a:solidFill>
                <a:latin typeface="Calibri"/>
                <a:ea typeface="Calibri"/>
                <a:cs typeface="Calibri"/>
                <a:sym typeface="Calibri"/>
              </a:rPr>
              <a:t>‹#›</a:t>
            </a:fld>
          </a:p>
        </p:txBody>
      </p:sp>
      <p:pic>
        <p:nvPicPr>
          <p:cNvPr descr="inex.png" id="19" name="Shape 19"/>
          <p:cNvPicPr preferRelativeResize="0"/>
          <p:nvPr/>
        </p:nvPicPr>
        <p:blipFill>
          <a:blip r:embed="rId1">
            <a:alphaModFix amt="50000"/>
          </a:blip>
          <a:stretch>
            <a:fillRect/>
          </a:stretch>
        </p:blipFill>
        <p:spPr>
          <a:xfrm>
            <a:off x="287075" y="5743562"/>
            <a:ext cx="1895475" cy="5810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6" name="Shape 76"/>
        <p:cNvGrpSpPr/>
        <p:nvPr/>
      </p:nvGrpSpPr>
      <p:grpSpPr>
        <a:xfrm>
          <a:off x="0" y="0"/>
          <a:ext cx="0" cy="0"/>
          <a:chOff x="0" y="0"/>
          <a:chExt cx="0" cy="0"/>
        </a:xfrm>
      </p:grpSpPr>
      <p:grpSp>
        <p:nvGrpSpPr>
          <p:cNvPr id="77" name="Shape 77"/>
          <p:cNvGrpSpPr/>
          <p:nvPr/>
        </p:nvGrpSpPr>
        <p:grpSpPr>
          <a:xfrm>
            <a:off x="-286" y="0"/>
            <a:ext cx="12189399" cy="6858000"/>
            <a:chOff x="-286" y="0"/>
            <a:chExt cx="12189399" cy="6858000"/>
          </a:xfrm>
        </p:grpSpPr>
        <p:sp>
          <p:nvSpPr>
            <p:cNvPr id="78" name="Shape 78"/>
            <p:cNvSpPr/>
            <p:nvPr/>
          </p:nvSpPr>
          <p:spPr>
            <a:xfrm>
              <a:off x="-286" y="0"/>
              <a:ext cx="193962"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79" name="Shape 79"/>
            <p:cNvSpPr/>
            <p:nvPr/>
          </p:nvSpPr>
          <p:spPr>
            <a:xfrm>
              <a:off x="11995150" y="5854"/>
              <a:ext cx="193960" cy="685214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0" name="Shape 80"/>
            <p:cNvSpPr/>
            <p:nvPr/>
          </p:nvSpPr>
          <p:spPr>
            <a:xfrm>
              <a:off x="-285" y="6400800"/>
              <a:ext cx="12189395" cy="457200"/>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1" name="Shape 81"/>
            <p:cNvSpPr/>
            <p:nvPr/>
          </p:nvSpPr>
          <p:spPr>
            <a:xfrm>
              <a:off x="-285" y="0"/>
              <a:ext cx="12189398" cy="192023"/>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grpSp>
      <p:sp>
        <p:nvSpPr>
          <p:cNvPr id="82" name="Shape 82"/>
          <p:cNvSpPr txBox="1"/>
          <p:nvPr>
            <p:ph type="title"/>
          </p:nvPr>
        </p:nvSpPr>
        <p:spPr>
          <a:xfrm>
            <a:off x="531812" y="406400"/>
            <a:ext cx="11125200" cy="889000"/>
          </a:xfrm>
          <a:prstGeom prst="rect">
            <a:avLst/>
          </a:prstGeom>
          <a:noFill/>
          <a:ln>
            <a:noFill/>
          </a:ln>
        </p:spPr>
        <p:txBody>
          <a:bodyPr anchorCtr="0" anchor="b" bIns="91425" lIns="91425" rIns="91425" tIns="91425"/>
          <a:lstStyle>
            <a:lvl1pPr indent="0" lvl="0" marL="0" marR="0" rtl="0" algn="l">
              <a:lnSpc>
                <a:spcPct val="80000"/>
              </a:lnSpc>
              <a:spcBef>
                <a:spcPts val="0"/>
              </a:spcBef>
              <a:buClr>
                <a:schemeClr val="dk1"/>
              </a:buClr>
              <a:buFont typeface="Calibri"/>
              <a:buNone/>
              <a:defRPr b="0" i="0" sz="36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3" name="Shape 83"/>
          <p:cNvSpPr txBox="1"/>
          <p:nvPr>
            <p:ph idx="1" type="body"/>
          </p:nvPr>
        </p:nvSpPr>
        <p:spPr>
          <a:xfrm>
            <a:off x="531150" y="1524000"/>
            <a:ext cx="11126521" cy="4419599"/>
          </a:xfrm>
          <a:prstGeom prst="rect">
            <a:avLst/>
          </a:prstGeom>
          <a:noFill/>
          <a:ln>
            <a:noFill/>
          </a:ln>
        </p:spPr>
        <p:txBody>
          <a:bodyPr anchorCtr="0" anchor="t" bIns="91425" lIns="91425" rIns="91425" tIns="91425"/>
          <a:lstStyle>
            <a:lvl1pPr indent="-50800" lvl="0" marL="228600" marR="0" rtl="0" algn="l">
              <a:lnSpc>
                <a:spcPct val="90000"/>
              </a:lnSpc>
              <a:spcBef>
                <a:spcPts val="1200"/>
              </a:spcBef>
              <a:buClr>
                <a:srgbClr val="9F9F9F"/>
              </a:buClr>
              <a:buSzPct val="100000"/>
              <a:buFont typeface="Arial"/>
              <a:buChar char="•"/>
              <a:defRPr b="0" i="0" sz="2800" u="none" cap="none" strike="noStrike">
                <a:solidFill>
                  <a:schemeClr val="dk1"/>
                </a:solidFill>
                <a:latin typeface="Calibri"/>
                <a:ea typeface="Calibri"/>
                <a:cs typeface="Calibri"/>
                <a:sym typeface="Calibri"/>
              </a:defRPr>
            </a:lvl1pPr>
            <a:lvl2pPr indent="-83819" lvl="1" marL="502919" marR="0" rtl="0" algn="l">
              <a:lnSpc>
                <a:spcPct val="90000"/>
              </a:lnSpc>
              <a:spcBef>
                <a:spcPts val="800"/>
              </a:spcBef>
              <a:buClr>
                <a:srgbClr val="9F9F9F"/>
              </a:buClr>
              <a:buSzPct val="100000"/>
              <a:buFont typeface="Arial"/>
              <a:buChar char="–"/>
              <a:defRPr b="0" i="0" sz="2400" u="none" cap="none" strike="noStrike">
                <a:solidFill>
                  <a:schemeClr val="dk1"/>
                </a:solidFill>
                <a:latin typeface="Calibri"/>
                <a:ea typeface="Calibri"/>
                <a:cs typeface="Calibri"/>
                <a:sym typeface="Calibri"/>
              </a:defRPr>
            </a:lvl2pPr>
            <a:lvl3pPr indent="-58419" lvl="2" marL="731520" marR="0" rtl="0" algn="l">
              <a:lnSpc>
                <a:spcPct val="90000"/>
              </a:lnSpc>
              <a:spcBef>
                <a:spcPts val="600"/>
              </a:spcBef>
              <a:buClr>
                <a:srgbClr val="9F9F9F"/>
              </a:buClr>
              <a:buSzPct val="100000"/>
              <a:buFont typeface="Arial"/>
              <a:buChar char="•"/>
              <a:defRPr b="0" i="0" sz="2000" u="none" cap="none" strike="noStrike">
                <a:solidFill>
                  <a:schemeClr val="dk1"/>
                </a:solidFill>
                <a:latin typeface="Calibri"/>
                <a:ea typeface="Calibri"/>
                <a:cs typeface="Calibri"/>
                <a:sym typeface="Calibri"/>
              </a:defRPr>
            </a:lvl3pPr>
            <a:lvl4pPr indent="-71119" lvl="3" marL="960120" marR="0" rtl="0" algn="l">
              <a:lnSpc>
                <a:spcPct val="90000"/>
              </a:lnSpc>
              <a:spcBef>
                <a:spcPts val="600"/>
              </a:spcBef>
              <a:buClr>
                <a:srgbClr val="9F9F9F"/>
              </a:buClr>
              <a:buSzPct val="100000"/>
              <a:buFont typeface="Arial"/>
              <a:buChar char="–"/>
              <a:defRPr b="0" i="0" sz="1800" u="none" cap="none" strike="noStrike">
                <a:solidFill>
                  <a:schemeClr val="dk1"/>
                </a:solidFill>
                <a:latin typeface="Calibri"/>
                <a:ea typeface="Calibri"/>
                <a:cs typeface="Calibri"/>
                <a:sym typeface="Calibri"/>
              </a:defRPr>
            </a:lvl4pPr>
            <a:lvl5pPr indent="-83819" lvl="4" marL="11887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5pPr>
            <a:lvl6pPr indent="-83819" lvl="5" marL="14173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6pPr>
            <a:lvl7pPr indent="-83820" lvl="6" marL="16459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7pPr>
            <a:lvl8pPr indent="-83820" lvl="7" marL="18745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8pPr>
            <a:lvl9pPr indent="-83820" lvl="8" marL="2103120" marR="0" rtl="0" algn="l">
              <a:lnSpc>
                <a:spcPct val="90000"/>
              </a:lnSpc>
              <a:spcBef>
                <a:spcPts val="600"/>
              </a:spcBef>
              <a:buClr>
                <a:srgbClr val="9F9F9F"/>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84" name="Shape 84"/>
          <p:cNvSpPr txBox="1"/>
          <p:nvPr>
            <p:ph idx="10" type="dt"/>
          </p:nvPr>
        </p:nvSpPr>
        <p:spPr>
          <a:xfrm>
            <a:off x="4563214" y="6556247"/>
            <a:ext cx="1226397" cy="182879"/>
          </a:xfrm>
          <a:prstGeom prst="rect">
            <a:avLst/>
          </a:prstGeom>
          <a:noFill/>
          <a:ln>
            <a:noFill/>
          </a:ln>
        </p:spPr>
        <p:txBody>
          <a:bodyPr anchorCtr="0" anchor="ctr" bIns="91425" lIns="91425" rIns="91425" tIns="91425"/>
          <a:lstStyle>
            <a:lvl1pPr indent="0" lvl="0" marL="0" marR="0" rtl="0" algn="r">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5" name="Shape 85"/>
          <p:cNvSpPr txBox="1"/>
          <p:nvPr/>
        </p:nvSpPr>
        <p:spPr>
          <a:xfrm>
            <a:off x="5989637" y="6556247"/>
            <a:ext cx="2787650"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Copyright © 2017 Inex Consulting</a:t>
            </a:r>
          </a:p>
        </p:txBody>
      </p:sp>
      <p:sp>
        <p:nvSpPr>
          <p:cNvPr id="86" name="Shape 86"/>
          <p:cNvSpPr txBox="1"/>
          <p:nvPr>
            <p:ph idx="11" type="ftr"/>
          </p:nvPr>
        </p:nvSpPr>
        <p:spPr>
          <a:xfrm>
            <a:off x="8777289" y="6556247"/>
            <a:ext cx="2498723" cy="182879"/>
          </a:xfrm>
          <a:prstGeom prst="rect">
            <a:avLst/>
          </a:prstGeom>
          <a:noFill/>
          <a:ln>
            <a:noFill/>
          </a:ln>
        </p:spPr>
        <p:txBody>
          <a:bodyPr anchorCtr="0" anchor="ctr" bIns="91425" lIns="91425" rIns="91425" tIns="91425"/>
          <a:lstStyle>
            <a:lvl1pPr indent="0" lvl="0" marL="0" marR="0" rtl="0" algn="l">
              <a:spcBef>
                <a:spcPts val="0"/>
              </a:spcBef>
              <a:buNone/>
              <a:defRPr sz="800">
                <a:solidFill>
                  <a:srgbClr val="9F9F9F"/>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7" name="Shape 87"/>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b="0" lang="en-US" sz="800" u="none">
                <a:solidFill>
                  <a:srgbClr val="9F9F9F"/>
                </a:solidFill>
                <a:latin typeface="Calibri"/>
                <a:ea typeface="Calibri"/>
                <a:cs typeface="Calibri"/>
                <a:sym typeface="Calibri"/>
              </a:rPr>
              <a:t>‹#›</a:t>
            </a:fld>
          </a:p>
        </p:txBody>
      </p:sp>
      <p:pic>
        <p:nvPicPr>
          <p:cNvPr descr="inex.png" id="88" name="Shape 88"/>
          <p:cNvPicPr preferRelativeResize="0"/>
          <p:nvPr/>
        </p:nvPicPr>
        <p:blipFill>
          <a:blip r:embed="rId1">
            <a:alphaModFix/>
          </a:blip>
          <a:stretch>
            <a:fillRect/>
          </a:stretch>
        </p:blipFill>
        <p:spPr>
          <a:xfrm>
            <a:off x="574075" y="5739212"/>
            <a:ext cx="1895475" cy="5810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descr="Full slide 4-color photo can be inserted here" id="413" name="Shape 413"/>
          <p:cNvSpPr txBox="1"/>
          <p:nvPr>
            <p:ph type="ctrTitle"/>
          </p:nvPr>
        </p:nvSpPr>
        <p:spPr>
          <a:xfrm>
            <a:off x="4933719" y="-456050"/>
            <a:ext cx="7687200" cy="1470000"/>
          </a:xfrm>
          <a:prstGeom prst="rect">
            <a:avLst/>
          </a:prstGeom>
          <a:noFill/>
          <a:ln>
            <a:noFill/>
          </a:ln>
        </p:spPr>
        <p:txBody>
          <a:bodyPr anchorCtr="0" anchor="b" bIns="0" lIns="0" rIns="0" tIns="0">
            <a:noAutofit/>
          </a:bodyPr>
          <a:lstStyle/>
          <a:p>
            <a:pPr indent="0" lvl="0" marL="0" marR="0" rtl="0" algn="l">
              <a:lnSpc>
                <a:spcPct val="80000"/>
              </a:lnSpc>
              <a:spcBef>
                <a:spcPts val="0"/>
              </a:spcBef>
              <a:buClr>
                <a:schemeClr val="lt1"/>
              </a:buClr>
              <a:buSzPct val="25000"/>
              <a:buFont typeface="Calibri"/>
              <a:buNone/>
            </a:pPr>
            <a:r>
              <a:rPr lang="en-US"/>
              <a:t>I</a:t>
            </a:r>
          </a:p>
        </p:txBody>
      </p:sp>
      <p:sp>
        <p:nvSpPr>
          <p:cNvPr id="414" name="Shape 414"/>
          <p:cNvSpPr txBox="1"/>
          <p:nvPr>
            <p:ph idx="1" type="subTitle"/>
          </p:nvPr>
        </p:nvSpPr>
        <p:spPr>
          <a:xfrm>
            <a:off x="7257027" y="1628316"/>
            <a:ext cx="8764140" cy="914400"/>
          </a:xfrm>
          <a:prstGeom prst="rect">
            <a:avLst/>
          </a:prstGeom>
          <a:noFill/>
          <a:ln>
            <a:noFill/>
          </a:ln>
        </p:spPr>
        <p:txBody>
          <a:bodyPr anchorCtr="0" anchor="t" bIns="0" lIns="0" rIns="0" tIns="0">
            <a:noAutofit/>
          </a:bodyPr>
          <a:lstStyle/>
          <a:p>
            <a:pPr indent="0" lvl="0" marL="0" marR="0" rtl="0" algn="l">
              <a:lnSpc>
                <a:spcPct val="90000"/>
              </a:lnSpc>
              <a:spcBef>
                <a:spcPts val="0"/>
              </a:spcBef>
              <a:buClr>
                <a:schemeClr val="lt1"/>
              </a:buClr>
              <a:buSzPct val="25000"/>
              <a:buFont typeface="Arial"/>
              <a:buNone/>
            </a:pPr>
            <a:r>
              <a:rPr lang="en-US" sz="3200"/>
              <a:t>BPM - Oracle BPM Suite</a:t>
            </a:r>
          </a:p>
        </p:txBody>
      </p:sp>
      <p:sp>
        <p:nvSpPr>
          <p:cNvPr id="415" name="Shape 415"/>
          <p:cNvSpPr txBox="1"/>
          <p:nvPr>
            <p:ph idx="11" type="ftr"/>
          </p:nvPr>
        </p:nvSpPr>
        <p:spPr>
          <a:xfrm>
            <a:off x="8777289" y="6556247"/>
            <a:ext cx="2498723"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chemeClr val="lt1"/>
                </a:solidFill>
                <a:latin typeface="Calibri"/>
                <a:ea typeface="Calibri"/>
                <a:cs typeface="Calibri"/>
                <a:sym typeface="Calibri"/>
              </a:rPr>
              <a:t>Six Lab Confidential – Internal/Restricted/Highly Restricted</a:t>
            </a:r>
          </a:p>
        </p:txBody>
      </p:sp>
      <p:pic>
        <p:nvPicPr>
          <p:cNvPr id="416" name="Shape 416"/>
          <p:cNvPicPr preferRelativeResize="0"/>
          <p:nvPr/>
        </p:nvPicPr>
        <p:blipFill>
          <a:blip r:embed="rId3">
            <a:alphaModFix/>
          </a:blip>
          <a:stretch>
            <a:fillRect/>
          </a:stretch>
        </p:blipFill>
        <p:spPr>
          <a:xfrm>
            <a:off x="6964375" y="1472841"/>
            <a:ext cx="5048250" cy="2219325"/>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x="0" y="0"/>
          <a:ext cx="0" cy="0"/>
          <a:chOff x="0" y="0"/>
          <a:chExt cx="0" cy="0"/>
        </a:xfrm>
      </p:grpSpPr>
      <p:sp>
        <p:nvSpPr>
          <p:cNvPr id="539" name="Shape 539"/>
          <p:cNvSpPr txBox="1"/>
          <p:nvPr>
            <p:ph idx="1" type="body"/>
          </p:nvPr>
        </p:nvSpPr>
        <p:spPr>
          <a:xfrm>
            <a:off x="531825" y="1283298"/>
            <a:ext cx="4450500" cy="3455400"/>
          </a:xfrm>
          <a:prstGeom prst="rect">
            <a:avLst/>
          </a:prstGeom>
          <a:noFill/>
          <a:ln>
            <a:noFill/>
          </a:ln>
        </p:spPr>
        <p:txBody>
          <a:bodyPr anchorCtr="0" anchor="t" bIns="0" lIns="0" rIns="0" tIns="0">
            <a:noAutofit/>
          </a:bodyPr>
          <a:lstStyle/>
          <a:p>
            <a:pPr indent="0" lvl="0" marL="0" marR="0" rtl="0" algn="just">
              <a:lnSpc>
                <a:spcPct val="90000"/>
              </a:lnSpc>
              <a:spcBef>
                <a:spcPts val="0"/>
              </a:spcBef>
              <a:spcAft>
                <a:spcPts val="0"/>
              </a:spcAft>
              <a:buClr>
                <a:srgbClr val="9F9F9F"/>
              </a:buClr>
              <a:buSzPct val="25000"/>
              <a:buFont typeface="Arial"/>
              <a:buNone/>
            </a:pPr>
            <a:r>
              <a:rPr b="1" lang="en-US" sz="2000"/>
              <a:t>Parceria e Diferenciais</a:t>
            </a:r>
          </a:p>
          <a:p>
            <a:pPr indent="0" lvl="0" marL="0" marR="0" rtl="0" algn="just">
              <a:lnSpc>
                <a:spcPct val="90000"/>
              </a:lnSpc>
              <a:spcBef>
                <a:spcPts val="1200"/>
              </a:spcBef>
              <a:buClr>
                <a:srgbClr val="9F9F9F"/>
              </a:buClr>
              <a:buSzPct val="25000"/>
              <a:buFont typeface="Arial"/>
              <a:buNone/>
            </a:pPr>
            <a:r>
              <a:rPr lang="en-US" sz="2000"/>
              <a:t>Mantemos uma ótima relação com nossos parceiros e em especial nossa parceria com Oracle tem sido bastante produtiva e reconhecida nas disciplinas de SOA e BPM.</a:t>
            </a:r>
          </a:p>
        </p:txBody>
      </p:sp>
      <p:sp>
        <p:nvSpPr>
          <p:cNvPr id="540" name="Shape 540"/>
          <p:cNvSpPr txBox="1"/>
          <p:nvPr/>
        </p:nvSpPr>
        <p:spPr>
          <a:xfrm>
            <a:off x="531824" y="406400"/>
            <a:ext cx="6903300" cy="4959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lang="en-US" sz="3600">
                <a:solidFill>
                  <a:schemeClr val="dk1"/>
                </a:solidFill>
                <a:latin typeface="Calibri"/>
                <a:ea typeface="Calibri"/>
                <a:cs typeface="Calibri"/>
                <a:sym typeface="Calibri"/>
              </a:rPr>
              <a:t>Parcerias como diferencial</a:t>
            </a:r>
          </a:p>
          <a:p>
            <a:pPr indent="0" lvl="0" marL="0" marR="0" rtl="0" algn="l">
              <a:lnSpc>
                <a:spcPct val="80000"/>
              </a:lnSpc>
              <a:spcBef>
                <a:spcPts val="0"/>
              </a:spcBef>
              <a:buNone/>
            </a:pPr>
            <a:r>
              <a:t/>
            </a:r>
            <a:endParaRPr sz="3600">
              <a:solidFill>
                <a:schemeClr val="dk1"/>
              </a:solidFill>
              <a:latin typeface="Calibri"/>
              <a:ea typeface="Calibri"/>
              <a:cs typeface="Calibri"/>
              <a:sym typeface="Calibri"/>
            </a:endParaRPr>
          </a:p>
        </p:txBody>
      </p:sp>
      <p:cxnSp>
        <p:nvCxnSpPr>
          <p:cNvPr id="541" name="Shape 541"/>
          <p:cNvCxnSpPr/>
          <p:nvPr/>
        </p:nvCxnSpPr>
        <p:spPr>
          <a:xfrm>
            <a:off x="5202653" y="1063436"/>
            <a:ext cx="0" cy="4419600"/>
          </a:xfrm>
          <a:prstGeom prst="straightConnector1">
            <a:avLst/>
          </a:prstGeom>
          <a:noFill/>
          <a:ln cap="flat" cmpd="sng" w="19050">
            <a:solidFill>
              <a:schemeClr val="lt2"/>
            </a:solidFill>
            <a:prstDash val="solid"/>
            <a:miter/>
            <a:headEnd len="med" w="med" type="none"/>
            <a:tailEnd len="med" w="med" type="none"/>
          </a:ln>
        </p:spPr>
      </p:cxnSp>
      <p:pic>
        <p:nvPicPr>
          <p:cNvPr id="542" name="Shape 542"/>
          <p:cNvPicPr preferRelativeResize="0"/>
          <p:nvPr/>
        </p:nvPicPr>
        <p:blipFill>
          <a:blip r:embed="rId3">
            <a:alphaModFix/>
          </a:blip>
          <a:stretch>
            <a:fillRect/>
          </a:stretch>
        </p:blipFill>
        <p:spPr>
          <a:xfrm>
            <a:off x="5962400" y="406400"/>
            <a:ext cx="5572125" cy="2857500"/>
          </a:xfrm>
          <a:prstGeom prst="rect">
            <a:avLst/>
          </a:prstGeom>
          <a:noFill/>
          <a:ln>
            <a:noFill/>
          </a:ln>
        </p:spPr>
      </p:pic>
      <p:pic>
        <p:nvPicPr>
          <p:cNvPr id="543" name="Shape 543"/>
          <p:cNvPicPr preferRelativeResize="0"/>
          <p:nvPr/>
        </p:nvPicPr>
        <p:blipFill>
          <a:blip r:embed="rId4">
            <a:alphaModFix/>
          </a:blip>
          <a:stretch>
            <a:fillRect/>
          </a:stretch>
        </p:blipFill>
        <p:spPr>
          <a:xfrm>
            <a:off x="6228424" y="2320225"/>
            <a:ext cx="3861474" cy="2098625"/>
          </a:xfrm>
          <a:prstGeom prst="rect">
            <a:avLst/>
          </a:prstGeom>
          <a:noFill/>
          <a:ln>
            <a:noFill/>
          </a:ln>
        </p:spPr>
      </p:pic>
      <p:pic>
        <p:nvPicPr>
          <p:cNvPr id="544" name="Shape 544"/>
          <p:cNvPicPr preferRelativeResize="0"/>
          <p:nvPr/>
        </p:nvPicPr>
        <p:blipFill>
          <a:blip r:embed="rId5">
            <a:alphaModFix/>
          </a:blip>
          <a:stretch>
            <a:fillRect/>
          </a:stretch>
        </p:blipFill>
        <p:spPr>
          <a:xfrm>
            <a:off x="5852925" y="4212075"/>
            <a:ext cx="5445099" cy="1941700"/>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ph idx="1" type="body"/>
          </p:nvPr>
        </p:nvSpPr>
        <p:spPr>
          <a:xfrm>
            <a:off x="531825" y="1283296"/>
            <a:ext cx="4450500" cy="41460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9F9F9F"/>
              </a:buClr>
              <a:buSzPct val="25000"/>
              <a:buFont typeface="Arial"/>
              <a:buNone/>
            </a:pPr>
            <a:r>
              <a:rPr b="1" lang="en-US" sz="2000"/>
              <a:t>Cases Porto Seguro(Internos)</a:t>
            </a:r>
          </a:p>
          <a:p>
            <a:pPr indent="0" lvl="0" marL="0" marR="0" rtl="0" algn="just">
              <a:lnSpc>
                <a:spcPct val="90000"/>
              </a:lnSpc>
              <a:spcBef>
                <a:spcPts val="1200"/>
              </a:spcBef>
              <a:buClr>
                <a:srgbClr val="9F9F9F"/>
              </a:buClr>
              <a:buSzPct val="25000"/>
              <a:buFont typeface="Arial"/>
              <a:buNone/>
            </a:pPr>
            <a:r>
              <a:t/>
            </a:r>
            <a:endParaRPr b="1" sz="2000"/>
          </a:p>
          <a:p>
            <a:pPr indent="0" lvl="0" marL="0" marR="0" rtl="0" algn="ctr">
              <a:lnSpc>
                <a:spcPct val="90000"/>
              </a:lnSpc>
              <a:spcBef>
                <a:spcPts val="1200"/>
              </a:spcBef>
              <a:buClr>
                <a:srgbClr val="9F9F9F"/>
              </a:buClr>
              <a:buSzPct val="25000"/>
              <a:buFont typeface="Arial"/>
              <a:buNone/>
            </a:pPr>
            <a:r>
              <a:rPr lang="en-US" sz="2000"/>
              <a:t>Arquitetura de Referência BPM</a:t>
            </a:r>
          </a:p>
          <a:p>
            <a:pPr indent="0" lvl="0" marL="0" marR="0" rtl="0" algn="ctr">
              <a:lnSpc>
                <a:spcPct val="90000"/>
              </a:lnSpc>
              <a:spcBef>
                <a:spcPts val="1200"/>
              </a:spcBef>
              <a:buClr>
                <a:srgbClr val="9F9F9F"/>
              </a:buClr>
              <a:buSzPct val="25000"/>
              <a:buFont typeface="Arial"/>
              <a:buNone/>
            </a:pPr>
            <a:r>
              <a:rPr lang="en-US" sz="2000"/>
              <a:t> (Arquitetura de Software)</a:t>
            </a:r>
          </a:p>
          <a:p>
            <a:pPr indent="0" lvl="0" marL="0" marR="0" rtl="0" algn="ctr">
              <a:lnSpc>
                <a:spcPct val="90000"/>
              </a:lnSpc>
              <a:spcBef>
                <a:spcPts val="1200"/>
              </a:spcBef>
              <a:buClr>
                <a:srgbClr val="9F9F9F"/>
              </a:buClr>
              <a:buSzPct val="25000"/>
              <a:buFont typeface="Arial"/>
              <a:buNone/>
            </a:pPr>
            <a:r>
              <a:t/>
            </a:r>
            <a:endParaRPr sz="2000"/>
          </a:p>
          <a:p>
            <a:pPr indent="0" lvl="0" marL="0" marR="0" rtl="0" algn="ctr">
              <a:lnSpc>
                <a:spcPct val="90000"/>
              </a:lnSpc>
              <a:spcBef>
                <a:spcPts val="1200"/>
              </a:spcBef>
              <a:buClr>
                <a:srgbClr val="9F9F9F"/>
              </a:buClr>
              <a:buSzPct val="25000"/>
              <a:buFont typeface="Arial"/>
              <a:buNone/>
            </a:pPr>
            <a:r>
              <a:rPr lang="en-US" sz="2000"/>
              <a:t>Suporte e Arquitetura BPM</a:t>
            </a:r>
          </a:p>
          <a:p>
            <a:pPr indent="0" lvl="0" marL="0" marR="0" rtl="0" algn="ctr">
              <a:lnSpc>
                <a:spcPct val="90000"/>
              </a:lnSpc>
              <a:spcBef>
                <a:spcPts val="1200"/>
              </a:spcBef>
              <a:buClr>
                <a:srgbClr val="9F9F9F"/>
              </a:buClr>
              <a:buSzPct val="25000"/>
              <a:buFont typeface="Arial"/>
              <a:buNone/>
            </a:pPr>
            <a:r>
              <a:rPr lang="en-US" sz="2000"/>
              <a:t>(Programa Innovare)</a:t>
            </a:r>
          </a:p>
        </p:txBody>
      </p:sp>
      <p:sp>
        <p:nvSpPr>
          <p:cNvPr id="551" name="Shape 551"/>
          <p:cNvSpPr txBox="1"/>
          <p:nvPr/>
        </p:nvSpPr>
        <p:spPr>
          <a:xfrm>
            <a:off x="531814" y="406400"/>
            <a:ext cx="11304584" cy="495967"/>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lang="en-US" sz="3600">
                <a:solidFill>
                  <a:schemeClr val="dk1"/>
                </a:solidFill>
                <a:latin typeface="Calibri"/>
                <a:ea typeface="Calibri"/>
                <a:cs typeface="Calibri"/>
                <a:sym typeface="Calibri"/>
              </a:rPr>
              <a:t>Nossos Cases</a:t>
            </a:r>
          </a:p>
          <a:p>
            <a:pPr indent="0" lvl="0" marL="0" marR="0" rtl="0" algn="l">
              <a:lnSpc>
                <a:spcPct val="80000"/>
              </a:lnSpc>
              <a:spcBef>
                <a:spcPts val="0"/>
              </a:spcBef>
              <a:buNone/>
            </a:pPr>
            <a:r>
              <a:t/>
            </a:r>
            <a:endParaRPr sz="3600">
              <a:solidFill>
                <a:schemeClr val="dk1"/>
              </a:solidFill>
              <a:latin typeface="Calibri"/>
              <a:ea typeface="Calibri"/>
              <a:cs typeface="Calibri"/>
              <a:sym typeface="Calibri"/>
            </a:endParaRPr>
          </a:p>
        </p:txBody>
      </p:sp>
      <p:cxnSp>
        <p:nvCxnSpPr>
          <p:cNvPr id="552" name="Shape 552"/>
          <p:cNvCxnSpPr/>
          <p:nvPr/>
        </p:nvCxnSpPr>
        <p:spPr>
          <a:xfrm>
            <a:off x="5202653" y="1063436"/>
            <a:ext cx="0" cy="4419599"/>
          </a:xfrm>
          <a:prstGeom prst="straightConnector1">
            <a:avLst/>
          </a:prstGeom>
          <a:noFill/>
          <a:ln cap="flat" cmpd="sng" w="19050">
            <a:solidFill>
              <a:schemeClr val="lt2"/>
            </a:solidFill>
            <a:prstDash val="solid"/>
            <a:miter/>
            <a:headEnd len="med" w="med" type="none"/>
            <a:tailEnd len="med" w="med" type="none"/>
          </a:ln>
        </p:spPr>
      </p:cxnSp>
      <p:pic>
        <p:nvPicPr>
          <p:cNvPr id="553" name="Shape 553"/>
          <p:cNvPicPr preferRelativeResize="0"/>
          <p:nvPr/>
        </p:nvPicPr>
        <p:blipFill>
          <a:blip r:embed="rId3">
            <a:alphaModFix/>
          </a:blip>
          <a:stretch>
            <a:fillRect/>
          </a:stretch>
        </p:blipFill>
        <p:spPr>
          <a:xfrm>
            <a:off x="6070800" y="718573"/>
            <a:ext cx="4836754" cy="1939375"/>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x="0" y="0"/>
          <a:ext cx="0" cy="0"/>
          <a:chOff x="0" y="0"/>
          <a:chExt cx="0" cy="0"/>
        </a:xfrm>
      </p:grpSpPr>
      <p:sp>
        <p:nvSpPr>
          <p:cNvPr id="422" name="Shape 422"/>
          <p:cNvSpPr txBox="1"/>
          <p:nvPr>
            <p:ph type="title"/>
          </p:nvPr>
        </p:nvSpPr>
        <p:spPr>
          <a:xfrm>
            <a:off x="531812" y="406400"/>
            <a:ext cx="11125200" cy="889000"/>
          </a:xfrm>
          <a:prstGeom prst="rect">
            <a:avLst/>
          </a:prstGeom>
          <a:noFill/>
          <a:ln>
            <a:noFill/>
          </a:ln>
        </p:spPr>
        <p:txBody>
          <a:bodyPr anchorCtr="0" anchor="b" bIns="0" lIns="0" rIns="0" tIns="0">
            <a:noAutofit/>
          </a:bodyPr>
          <a:lstStyle/>
          <a:p>
            <a:pPr indent="0" lvl="0" marL="0" marR="0" rtl="0" algn="l">
              <a:lnSpc>
                <a:spcPct val="80000"/>
              </a:lnSpc>
              <a:spcBef>
                <a:spcPts val="0"/>
              </a:spcBef>
              <a:buClr>
                <a:schemeClr val="dk1"/>
              </a:buClr>
              <a:buSzPct val="25000"/>
              <a:buFont typeface="Calibri"/>
              <a:buNone/>
            </a:pPr>
            <a:r>
              <a:rPr b="0" i="0" lang="en-US" sz="3600" u="none" cap="none" strike="noStrike">
                <a:solidFill>
                  <a:schemeClr val="dk1"/>
                </a:solidFill>
                <a:latin typeface="Calibri"/>
                <a:ea typeface="Calibri"/>
                <a:cs typeface="Calibri"/>
                <a:sym typeface="Calibri"/>
              </a:rPr>
              <a:t>Agenda</a:t>
            </a:r>
          </a:p>
        </p:txBody>
      </p:sp>
      <p:sp>
        <p:nvSpPr>
          <p:cNvPr id="423" name="Shape 423"/>
          <p:cNvSpPr txBox="1"/>
          <p:nvPr>
            <p:ph idx="1" type="body"/>
          </p:nvPr>
        </p:nvSpPr>
        <p:spPr>
          <a:xfrm>
            <a:off x="2851156" y="2220549"/>
            <a:ext cx="8861100" cy="3962400"/>
          </a:xfrm>
          <a:prstGeom prst="rect">
            <a:avLst/>
          </a:prstGeom>
          <a:noFill/>
          <a:ln>
            <a:noFill/>
          </a:ln>
        </p:spPr>
        <p:txBody>
          <a:bodyPr anchorCtr="0" anchor="t" bIns="0" lIns="0" rIns="0" tIns="0">
            <a:noAutofit/>
          </a:bodyPr>
          <a:lstStyle/>
          <a:p>
            <a:pPr indent="-1588" lvl="0" marL="1588" marR="0" rtl="0" algn="l">
              <a:lnSpc>
                <a:spcPct val="90000"/>
              </a:lnSpc>
              <a:spcBef>
                <a:spcPts val="0"/>
              </a:spcBef>
              <a:buClr>
                <a:srgbClr val="9F9F9F"/>
              </a:buClr>
              <a:buSzPct val="25000"/>
              <a:buFont typeface="Arial"/>
              <a:buNone/>
            </a:pPr>
            <a:r>
              <a:rPr lang="en-US"/>
              <a:t>Quem somos nós(ADICIONAR SEU SLIDE LUIZ)</a:t>
            </a:r>
          </a:p>
        </p:txBody>
      </p:sp>
      <p:sp>
        <p:nvSpPr>
          <p:cNvPr id="424" name="Shape 424"/>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
        <p:nvSpPr>
          <p:cNvPr id="425" name="Shape 425"/>
          <p:cNvSpPr txBox="1"/>
          <p:nvPr/>
        </p:nvSpPr>
        <p:spPr>
          <a:xfrm>
            <a:off x="2851156" y="2715166"/>
            <a:ext cx="6106800" cy="360000"/>
          </a:xfrm>
          <a:prstGeom prst="rect">
            <a:avLst/>
          </a:prstGeom>
          <a:noFill/>
          <a:ln>
            <a:noFill/>
          </a:ln>
        </p:spPr>
        <p:txBody>
          <a:bodyPr anchorCtr="0" anchor="t" bIns="0" lIns="0" rIns="0" tIns="0">
            <a:noAutofit/>
          </a:bodyPr>
          <a:lstStyle/>
          <a:p>
            <a:pPr indent="-1588" lvl="0" marL="1588" marR="0" rtl="0" algn="l">
              <a:lnSpc>
                <a:spcPct val="90000"/>
              </a:lnSpc>
              <a:spcBef>
                <a:spcPts val="0"/>
              </a:spcBef>
              <a:buClr>
                <a:srgbClr val="9F9F9F"/>
              </a:buClr>
              <a:buSzPct val="25000"/>
              <a:buFont typeface="Arial"/>
              <a:buNone/>
            </a:pPr>
            <a:r>
              <a:rPr lang="en-US" sz="2800">
                <a:solidFill>
                  <a:schemeClr val="dk1"/>
                </a:solidFill>
                <a:latin typeface="Calibri"/>
                <a:ea typeface="Calibri"/>
                <a:cs typeface="Calibri"/>
                <a:sym typeface="Calibri"/>
              </a:rPr>
              <a:t>Desafios Atuais e porquê BPM</a:t>
            </a:r>
          </a:p>
        </p:txBody>
      </p:sp>
      <p:sp>
        <p:nvSpPr>
          <p:cNvPr id="426" name="Shape 426"/>
          <p:cNvSpPr/>
          <p:nvPr/>
        </p:nvSpPr>
        <p:spPr>
          <a:xfrm>
            <a:off x="2241553" y="2754290"/>
            <a:ext cx="457200" cy="320100"/>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90000"/>
              </a:lnSpc>
              <a:spcBef>
                <a:spcPts val="0"/>
              </a:spcBef>
              <a:buSzPct val="25000"/>
              <a:buNone/>
            </a:pPr>
            <a:r>
              <a:rPr b="1" lang="en-US" sz="1600">
                <a:solidFill>
                  <a:schemeClr val="lt1"/>
                </a:solidFill>
                <a:latin typeface="Calibri"/>
                <a:ea typeface="Calibri"/>
                <a:cs typeface="Calibri"/>
                <a:sym typeface="Calibri"/>
              </a:rPr>
              <a:t>2</a:t>
            </a:r>
          </a:p>
        </p:txBody>
      </p:sp>
      <p:sp>
        <p:nvSpPr>
          <p:cNvPr id="427" name="Shape 427"/>
          <p:cNvSpPr txBox="1"/>
          <p:nvPr/>
        </p:nvSpPr>
        <p:spPr>
          <a:xfrm>
            <a:off x="2851157" y="3190934"/>
            <a:ext cx="6630600" cy="405300"/>
          </a:xfrm>
          <a:prstGeom prst="rect">
            <a:avLst/>
          </a:prstGeom>
          <a:noFill/>
          <a:ln>
            <a:noFill/>
          </a:ln>
        </p:spPr>
        <p:txBody>
          <a:bodyPr anchorCtr="0" anchor="t" bIns="0" lIns="0" rIns="0" tIns="0">
            <a:noAutofit/>
          </a:bodyPr>
          <a:lstStyle/>
          <a:p>
            <a:pPr indent="-1588" lvl="0" marL="1588" marR="0" rtl="0" algn="l">
              <a:lnSpc>
                <a:spcPct val="90000"/>
              </a:lnSpc>
              <a:spcBef>
                <a:spcPts val="0"/>
              </a:spcBef>
              <a:buClr>
                <a:srgbClr val="9F9F9F"/>
              </a:buClr>
              <a:buSzPct val="25000"/>
              <a:buFont typeface="Arial"/>
              <a:buNone/>
            </a:pPr>
            <a:r>
              <a:rPr lang="en-US" sz="2800">
                <a:solidFill>
                  <a:schemeClr val="dk1"/>
                </a:solidFill>
                <a:latin typeface="Calibri"/>
                <a:ea typeface="Calibri"/>
                <a:cs typeface="Calibri"/>
                <a:sym typeface="Calibri"/>
              </a:rPr>
              <a:t>Diferencias com a Inex</a:t>
            </a:r>
          </a:p>
        </p:txBody>
      </p:sp>
      <p:sp>
        <p:nvSpPr>
          <p:cNvPr id="428" name="Shape 428"/>
          <p:cNvSpPr/>
          <p:nvPr/>
        </p:nvSpPr>
        <p:spPr>
          <a:xfrm>
            <a:off x="2241553" y="3276301"/>
            <a:ext cx="457200" cy="320099"/>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90000"/>
              </a:lnSpc>
              <a:spcBef>
                <a:spcPts val="0"/>
              </a:spcBef>
              <a:buSzPct val="25000"/>
              <a:buNone/>
            </a:pPr>
            <a:r>
              <a:rPr b="1" lang="en-US" sz="1600">
                <a:solidFill>
                  <a:schemeClr val="lt1"/>
                </a:solidFill>
                <a:latin typeface="Calibri"/>
                <a:ea typeface="Calibri"/>
                <a:cs typeface="Calibri"/>
                <a:sym typeface="Calibri"/>
              </a:rPr>
              <a:t>3</a:t>
            </a:r>
          </a:p>
        </p:txBody>
      </p:sp>
      <p:sp>
        <p:nvSpPr>
          <p:cNvPr id="429" name="Shape 429"/>
          <p:cNvSpPr/>
          <p:nvPr/>
        </p:nvSpPr>
        <p:spPr>
          <a:xfrm>
            <a:off x="2241553" y="2265505"/>
            <a:ext cx="457200" cy="320100"/>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90000"/>
              </a:lnSpc>
              <a:spcBef>
                <a:spcPts val="0"/>
              </a:spcBef>
              <a:buSzPct val="25000"/>
              <a:buNone/>
            </a:pPr>
            <a:r>
              <a:rPr b="1" lang="en-US" sz="1600">
                <a:solidFill>
                  <a:schemeClr val="lt1"/>
                </a:solidFill>
                <a:latin typeface="Calibri"/>
                <a:ea typeface="Calibri"/>
                <a:cs typeface="Calibri"/>
                <a:sym typeface="Calibri"/>
              </a:rPr>
              <a:t>1</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ph idx="11" type="ftr"/>
          </p:nvPr>
        </p:nvSpPr>
        <p:spPr>
          <a:xfrm>
            <a:off x="8777289" y="6556247"/>
            <a:ext cx="2498723"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chemeClr val="lt1"/>
                </a:solidFill>
                <a:latin typeface="Calibri"/>
                <a:ea typeface="Calibri"/>
                <a:cs typeface="Calibri"/>
                <a:sym typeface="Calibri"/>
              </a:rPr>
              <a:t>SixLab  Confidential – Internal/Restricted/Highly Restricted</a:t>
            </a:r>
          </a:p>
        </p:txBody>
      </p:sp>
      <p:sp>
        <p:nvSpPr>
          <p:cNvPr id="436" name="Shape 436"/>
          <p:cNvSpPr txBox="1"/>
          <p:nvPr>
            <p:ph idx="12" type="sldNum"/>
          </p:nvPr>
        </p:nvSpPr>
        <p:spPr>
          <a:xfrm>
            <a:off x="11276010" y="6934200"/>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BCC0C4"/>
                </a:solidFill>
                <a:latin typeface="Calibri"/>
                <a:ea typeface="Calibri"/>
                <a:cs typeface="Calibri"/>
                <a:sym typeface="Calibri"/>
              </a:rPr>
              <a:t>‹#›</a:t>
            </a:fld>
          </a:p>
        </p:txBody>
      </p:sp>
      <p:sp>
        <p:nvSpPr>
          <p:cNvPr id="437" name="Shape 437"/>
          <p:cNvSpPr txBox="1"/>
          <p:nvPr>
            <p:ph type="title"/>
          </p:nvPr>
        </p:nvSpPr>
        <p:spPr>
          <a:xfrm>
            <a:off x="1063625" y="660175"/>
            <a:ext cx="5094900" cy="3053400"/>
          </a:xfrm>
          <a:prstGeom prst="rect">
            <a:avLst/>
          </a:prstGeom>
          <a:noFill/>
          <a:ln>
            <a:noFill/>
          </a:ln>
        </p:spPr>
        <p:txBody>
          <a:bodyPr anchorCtr="0" anchor="b" bIns="0" lIns="0" rIns="0" tIns="0">
            <a:noAutofit/>
          </a:bodyPr>
          <a:lstStyle/>
          <a:p>
            <a:pPr indent="0" lvl="0" marL="0" marR="0" rtl="0" algn="l">
              <a:lnSpc>
                <a:spcPct val="80000"/>
              </a:lnSpc>
              <a:spcBef>
                <a:spcPts val="0"/>
              </a:spcBef>
              <a:buClr>
                <a:schemeClr val="lt1"/>
              </a:buClr>
              <a:buSzPct val="25000"/>
              <a:buFont typeface="Calibri"/>
              <a:buNone/>
            </a:pPr>
            <a:r>
              <a:rPr lang="en-US"/>
              <a:t>Desafios atuais e porquê BPM</a:t>
            </a:r>
          </a:p>
          <a:p>
            <a:pPr indent="0" lvl="0" marL="0" marR="0" rtl="0" algn="l">
              <a:lnSpc>
                <a:spcPct val="80000"/>
              </a:lnSpc>
              <a:spcBef>
                <a:spcPts val="0"/>
              </a:spcBef>
              <a:buClr>
                <a:schemeClr val="lt1"/>
              </a:buClr>
              <a:buSzPct val="25000"/>
              <a:buFont typeface="Calibri"/>
              <a:buNone/>
            </a:pPr>
            <a:r>
              <a:t/>
            </a:r>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txBox="1"/>
          <p:nvPr/>
        </p:nvSpPr>
        <p:spPr>
          <a:xfrm>
            <a:off x="1071562" y="244476"/>
            <a:ext cx="10971211" cy="1025525"/>
          </a:xfrm>
          <a:prstGeom prst="rect">
            <a:avLst/>
          </a:prstGeom>
          <a:noFill/>
          <a:ln>
            <a:noFill/>
          </a:ln>
        </p:spPr>
        <p:txBody>
          <a:bodyPr anchorCtr="0" anchor="t" bIns="60925" lIns="121875" rIns="121875" tIns="60925">
            <a:noAutofit/>
          </a:bodyPr>
          <a:lstStyle/>
          <a:p>
            <a:pPr indent="0" lvl="0" marL="0" marR="0" rtl="0" algn="l">
              <a:lnSpc>
                <a:spcPct val="90000"/>
              </a:lnSpc>
              <a:spcBef>
                <a:spcPts val="0"/>
              </a:spcBef>
              <a:buNone/>
            </a:pPr>
            <a:r>
              <a:t/>
            </a:r>
            <a:endParaRPr b="1" sz="2800">
              <a:solidFill>
                <a:schemeClr val="dk1"/>
              </a:solidFill>
              <a:latin typeface="Arial"/>
              <a:ea typeface="Arial"/>
              <a:cs typeface="Arial"/>
              <a:sym typeface="Arial"/>
            </a:endParaRPr>
          </a:p>
        </p:txBody>
      </p:sp>
      <p:sp>
        <p:nvSpPr>
          <p:cNvPr id="444" name="Shape 444"/>
          <p:cNvSpPr txBox="1"/>
          <p:nvPr/>
        </p:nvSpPr>
        <p:spPr>
          <a:xfrm>
            <a:off x="531814" y="406400"/>
            <a:ext cx="11304584" cy="8890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lang="en-US" sz="3600">
                <a:solidFill>
                  <a:schemeClr val="dk1"/>
                </a:solidFill>
                <a:latin typeface="Calibri"/>
                <a:ea typeface="Calibri"/>
                <a:cs typeface="Calibri"/>
                <a:sym typeface="Calibri"/>
              </a:rPr>
              <a:t>Tendências de Mercado</a:t>
            </a:r>
          </a:p>
          <a:p>
            <a:pPr indent="0" lvl="0" marL="0" marR="0" rtl="0" algn="l">
              <a:lnSpc>
                <a:spcPct val="80000"/>
              </a:lnSpc>
              <a:spcBef>
                <a:spcPts val="0"/>
              </a:spcBef>
              <a:buNone/>
            </a:pPr>
            <a:r>
              <a:t/>
            </a:r>
            <a:endParaRPr sz="3600">
              <a:solidFill>
                <a:schemeClr val="dk1"/>
              </a:solidFill>
              <a:latin typeface="Calibri"/>
              <a:ea typeface="Calibri"/>
              <a:cs typeface="Calibri"/>
              <a:sym typeface="Calibri"/>
            </a:endParaRPr>
          </a:p>
        </p:txBody>
      </p:sp>
      <p:sp>
        <p:nvSpPr>
          <p:cNvPr id="445" name="Shape 445"/>
          <p:cNvSpPr txBox="1"/>
          <p:nvPr>
            <p:ph idx="4294967295" type="sldNum"/>
          </p:nvPr>
        </p:nvSpPr>
        <p:spPr>
          <a:xfrm>
            <a:off x="11276014" y="6556378"/>
            <a:ext cx="380998" cy="182563"/>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
        <p:nvSpPr>
          <p:cNvPr id="446" name="Shape 446"/>
          <p:cNvSpPr txBox="1"/>
          <p:nvPr/>
        </p:nvSpPr>
        <p:spPr>
          <a:xfrm>
            <a:off x="604150" y="1397000"/>
            <a:ext cx="4362000" cy="477900"/>
          </a:xfrm>
          <a:prstGeom prst="rect">
            <a:avLst/>
          </a:prstGeom>
          <a:noFill/>
          <a:ln>
            <a:noFill/>
          </a:ln>
        </p:spPr>
        <p:txBody>
          <a:bodyPr anchorCtr="0" anchor="t" bIns="0" lIns="0" rIns="0" tIns="0">
            <a:noAutofit/>
          </a:bodyPr>
          <a:lstStyle/>
          <a:p>
            <a:pPr indent="0" lvl="0" marL="0" marR="0" rtl="0" algn="l">
              <a:lnSpc>
                <a:spcPct val="90000"/>
              </a:lnSpc>
              <a:spcBef>
                <a:spcPts val="0"/>
              </a:spcBef>
              <a:buSzPct val="25000"/>
              <a:buNone/>
            </a:pPr>
            <a:r>
              <a:rPr b="1" lang="en-US" sz="1800">
                <a:solidFill>
                  <a:schemeClr val="dk1"/>
                </a:solidFill>
                <a:latin typeface="Calibri"/>
                <a:ea typeface="Calibri"/>
                <a:cs typeface="Calibri"/>
                <a:sym typeface="Calibri"/>
              </a:rPr>
              <a:t>Prioridades chave CIO’s </a:t>
            </a:r>
          </a:p>
          <a:p>
            <a:pPr indent="0" lvl="0" marL="0" marR="0" rtl="0" algn="l">
              <a:lnSpc>
                <a:spcPct val="90000"/>
              </a:lnSpc>
              <a:spcBef>
                <a:spcPts val="0"/>
              </a:spcBef>
              <a:buSzPct val="25000"/>
              <a:buNone/>
            </a:pPr>
            <a:r>
              <a:rPr b="1" lang="en-US" sz="1800">
                <a:solidFill>
                  <a:schemeClr val="dk1"/>
                </a:solidFill>
                <a:latin typeface="Calibri"/>
                <a:ea typeface="Calibri"/>
                <a:cs typeface="Calibri"/>
                <a:sym typeface="Calibri"/>
              </a:rPr>
              <a:t>segundo a Aris Community </a:t>
            </a:r>
          </a:p>
          <a:p>
            <a:pPr indent="0" lvl="0" marL="0" marR="0" rtl="0" algn="l">
              <a:lnSpc>
                <a:spcPct val="90000"/>
              </a:lnSpc>
              <a:spcBef>
                <a:spcPts val="0"/>
              </a:spcBef>
              <a:buNone/>
            </a:pPr>
            <a:r>
              <a:t/>
            </a:r>
            <a:endParaRPr sz="1600">
              <a:solidFill>
                <a:schemeClr val="dk1"/>
              </a:solidFill>
              <a:latin typeface="Calibri"/>
              <a:ea typeface="Calibri"/>
              <a:cs typeface="Calibri"/>
              <a:sym typeface="Calibri"/>
            </a:endParaRPr>
          </a:p>
        </p:txBody>
      </p:sp>
      <p:cxnSp>
        <p:nvCxnSpPr>
          <p:cNvPr id="447" name="Shape 447"/>
          <p:cNvCxnSpPr/>
          <p:nvPr/>
        </p:nvCxnSpPr>
        <p:spPr>
          <a:xfrm>
            <a:off x="5455317" y="1528740"/>
            <a:ext cx="0" cy="4419599"/>
          </a:xfrm>
          <a:prstGeom prst="straightConnector1">
            <a:avLst/>
          </a:prstGeom>
          <a:noFill/>
          <a:ln cap="flat" cmpd="sng" w="19050">
            <a:solidFill>
              <a:schemeClr val="lt2"/>
            </a:solidFill>
            <a:prstDash val="solid"/>
            <a:miter/>
            <a:headEnd len="med" w="med" type="none"/>
            <a:tailEnd len="med" w="med" type="none"/>
          </a:ln>
        </p:spPr>
      </p:cxnSp>
      <p:sp>
        <p:nvSpPr>
          <p:cNvPr id="448" name="Shape 448"/>
          <p:cNvSpPr/>
          <p:nvPr/>
        </p:nvSpPr>
        <p:spPr>
          <a:xfrm>
            <a:off x="5738923" y="3784600"/>
            <a:ext cx="3070800" cy="1998000"/>
          </a:xfrm>
          <a:prstGeom prst="rect">
            <a:avLst/>
          </a:prstGeom>
          <a:solidFill>
            <a:schemeClr val="accent1"/>
          </a:solidFill>
          <a:ln>
            <a:noFill/>
          </a:ln>
        </p:spPr>
        <p:txBody>
          <a:bodyPr anchorCtr="0" anchor="ctr" bIns="45700" lIns="91425" rIns="91425" tIns="45700">
            <a:noAutofit/>
          </a:bodyPr>
          <a:lstStyle/>
          <a:p>
            <a:pPr indent="0" lvl="0" marL="0" marR="0" rtl="0" algn="ctr">
              <a:lnSpc>
                <a:spcPct val="90000"/>
              </a:lnSpc>
              <a:spcBef>
                <a:spcPts val="0"/>
              </a:spcBef>
              <a:buNone/>
            </a:pPr>
            <a:r>
              <a:t/>
            </a:r>
            <a:endParaRPr sz="1600">
              <a:solidFill>
                <a:schemeClr val="lt1"/>
              </a:solidFill>
              <a:latin typeface="Calibri"/>
              <a:ea typeface="Calibri"/>
              <a:cs typeface="Calibri"/>
              <a:sym typeface="Calibri"/>
            </a:endParaRPr>
          </a:p>
        </p:txBody>
      </p:sp>
      <p:sp>
        <p:nvSpPr>
          <p:cNvPr id="449" name="Shape 449"/>
          <p:cNvSpPr txBox="1"/>
          <p:nvPr/>
        </p:nvSpPr>
        <p:spPr>
          <a:xfrm>
            <a:off x="6507019" y="2471885"/>
            <a:ext cx="5068454" cy="477981"/>
          </a:xfrm>
          <a:prstGeom prst="rect">
            <a:avLst/>
          </a:prstGeom>
          <a:noFill/>
          <a:ln>
            <a:noFill/>
          </a:ln>
        </p:spPr>
        <p:txBody>
          <a:bodyPr anchorCtr="0" anchor="t" bIns="0" lIns="0" rIns="0" tIns="0">
            <a:noAutofit/>
          </a:bodyPr>
          <a:lstStyle/>
          <a:p>
            <a:pPr indent="0" lvl="0" marL="0" marR="0" rtl="0" algn="l">
              <a:lnSpc>
                <a:spcPct val="90000"/>
              </a:lnSpc>
              <a:spcBef>
                <a:spcPts val="0"/>
              </a:spcBef>
              <a:buNone/>
            </a:pPr>
            <a:r>
              <a:t/>
            </a:r>
            <a:endParaRPr sz="1400">
              <a:solidFill>
                <a:schemeClr val="dk1"/>
              </a:solidFill>
              <a:latin typeface="Calibri"/>
              <a:ea typeface="Calibri"/>
              <a:cs typeface="Calibri"/>
              <a:sym typeface="Calibri"/>
            </a:endParaRPr>
          </a:p>
        </p:txBody>
      </p:sp>
      <p:sp>
        <p:nvSpPr>
          <p:cNvPr id="450" name="Shape 450"/>
          <p:cNvSpPr/>
          <p:nvPr/>
        </p:nvSpPr>
        <p:spPr>
          <a:xfrm>
            <a:off x="8939645" y="1677907"/>
            <a:ext cx="2713343" cy="1636793"/>
          </a:xfrm>
          <a:prstGeom prst="rect">
            <a:avLst/>
          </a:prstGeom>
          <a:solidFill>
            <a:srgbClr val="607F8D"/>
          </a:solidFill>
          <a:ln>
            <a:noFill/>
          </a:ln>
        </p:spPr>
        <p:txBody>
          <a:bodyPr anchorCtr="0" anchor="ctr" bIns="45700" lIns="91425" rIns="91425" tIns="45700">
            <a:noAutofit/>
          </a:bodyPr>
          <a:lstStyle/>
          <a:p>
            <a:pPr indent="0" lvl="0" marL="0" marR="0" rtl="0" algn="ctr">
              <a:lnSpc>
                <a:spcPct val="90000"/>
              </a:lnSpc>
              <a:spcBef>
                <a:spcPts val="0"/>
              </a:spcBef>
              <a:buNone/>
            </a:pPr>
            <a:r>
              <a:t/>
            </a:r>
            <a:endParaRPr sz="1600">
              <a:solidFill>
                <a:schemeClr val="lt1"/>
              </a:solidFill>
              <a:latin typeface="Calibri"/>
              <a:ea typeface="Calibri"/>
              <a:cs typeface="Calibri"/>
              <a:sym typeface="Calibri"/>
            </a:endParaRPr>
          </a:p>
        </p:txBody>
      </p:sp>
      <p:pic>
        <p:nvPicPr>
          <p:cNvPr descr="C:\Users\smontozz\Documents\Tools\All_Icons 2\ic-MobilePhone-wht.png" id="451" name="Shape 451"/>
          <p:cNvPicPr preferRelativeResize="0"/>
          <p:nvPr/>
        </p:nvPicPr>
        <p:blipFill rotWithShape="1">
          <a:blip r:embed="rId3">
            <a:alphaModFix/>
          </a:blip>
          <a:srcRect b="0" l="0" r="0" t="0"/>
          <a:stretch/>
        </p:blipFill>
        <p:spPr>
          <a:xfrm>
            <a:off x="10472895" y="1522428"/>
            <a:ext cx="1440160" cy="1440160"/>
          </a:xfrm>
          <a:prstGeom prst="rect">
            <a:avLst/>
          </a:prstGeom>
          <a:noFill/>
          <a:ln>
            <a:noFill/>
          </a:ln>
        </p:spPr>
      </p:pic>
      <p:sp>
        <p:nvSpPr>
          <p:cNvPr id="452" name="Shape 452"/>
          <p:cNvSpPr txBox="1"/>
          <p:nvPr/>
        </p:nvSpPr>
        <p:spPr>
          <a:xfrm>
            <a:off x="9084128" y="2741151"/>
            <a:ext cx="2536371" cy="885198"/>
          </a:xfrm>
          <a:prstGeom prst="rect">
            <a:avLst/>
          </a:prstGeom>
          <a:noFill/>
          <a:ln>
            <a:noFill/>
          </a:ln>
        </p:spPr>
        <p:txBody>
          <a:bodyPr anchorCtr="0" anchor="t" bIns="0" lIns="0" rIns="0" tIns="0">
            <a:noAutofit/>
          </a:bodyPr>
          <a:lstStyle/>
          <a:p>
            <a:pPr indent="-1588" lvl="0" marL="1588" marR="0" rtl="0" algn="l">
              <a:lnSpc>
                <a:spcPct val="90000"/>
              </a:lnSpc>
              <a:spcBef>
                <a:spcPts val="0"/>
              </a:spcBef>
              <a:buSzPct val="25000"/>
              <a:buNone/>
            </a:pPr>
            <a:r>
              <a:rPr b="1" i="1" lang="en-US" sz="1800">
                <a:solidFill>
                  <a:srgbClr val="FFFFFF"/>
                </a:solidFill>
                <a:latin typeface="Calibri"/>
                <a:ea typeface="Calibri"/>
                <a:cs typeface="Calibri"/>
                <a:sym typeface="Calibri"/>
              </a:rPr>
              <a:t>Estão investindo em mobile. </a:t>
            </a:r>
          </a:p>
        </p:txBody>
      </p:sp>
      <p:sp>
        <p:nvSpPr>
          <p:cNvPr id="453" name="Shape 453"/>
          <p:cNvSpPr/>
          <p:nvPr/>
        </p:nvSpPr>
        <p:spPr>
          <a:xfrm>
            <a:off x="8952345" y="3467098"/>
            <a:ext cx="2713343" cy="2315036"/>
          </a:xfrm>
          <a:prstGeom prst="rect">
            <a:avLst/>
          </a:prstGeom>
          <a:solidFill>
            <a:schemeClr val="accent3"/>
          </a:solidFill>
          <a:ln>
            <a:noFill/>
          </a:ln>
        </p:spPr>
        <p:txBody>
          <a:bodyPr anchorCtr="0" anchor="ctr" bIns="45700" lIns="91425" rIns="91425" tIns="45700">
            <a:noAutofit/>
          </a:bodyPr>
          <a:lstStyle/>
          <a:p>
            <a:pPr indent="0" lvl="0" marL="0" marR="0" rtl="0" algn="ctr">
              <a:lnSpc>
                <a:spcPct val="90000"/>
              </a:lnSpc>
              <a:spcBef>
                <a:spcPts val="0"/>
              </a:spcBef>
              <a:buNone/>
            </a:pPr>
            <a:r>
              <a:t/>
            </a:r>
            <a:endParaRPr sz="1600">
              <a:solidFill>
                <a:schemeClr val="lt1"/>
              </a:solidFill>
              <a:latin typeface="Calibri"/>
              <a:ea typeface="Calibri"/>
              <a:cs typeface="Calibri"/>
              <a:sym typeface="Calibri"/>
            </a:endParaRPr>
          </a:p>
        </p:txBody>
      </p:sp>
      <p:sp>
        <p:nvSpPr>
          <p:cNvPr id="454" name="Shape 454"/>
          <p:cNvSpPr txBox="1"/>
          <p:nvPr/>
        </p:nvSpPr>
        <p:spPr>
          <a:xfrm>
            <a:off x="9041575" y="4629551"/>
            <a:ext cx="2546923" cy="1084623"/>
          </a:xfrm>
          <a:prstGeom prst="rect">
            <a:avLst/>
          </a:prstGeom>
          <a:noFill/>
          <a:ln>
            <a:noFill/>
          </a:ln>
        </p:spPr>
        <p:txBody>
          <a:bodyPr anchorCtr="0" anchor="ctr" bIns="0" lIns="0" rIns="0" tIns="0">
            <a:noAutofit/>
          </a:bodyPr>
          <a:lstStyle/>
          <a:p>
            <a:pPr indent="-1588" lvl="0" marL="1588" marR="0" rtl="0" algn="l">
              <a:lnSpc>
                <a:spcPct val="90000"/>
              </a:lnSpc>
              <a:spcBef>
                <a:spcPts val="0"/>
              </a:spcBef>
              <a:buSzPct val="25000"/>
              <a:buNone/>
            </a:pPr>
            <a:r>
              <a:rPr b="1" i="1" lang="en-US" sz="1800">
                <a:solidFill>
                  <a:srgbClr val="FFFFFF"/>
                </a:solidFill>
                <a:latin typeface="Calibri"/>
                <a:ea typeface="Calibri"/>
                <a:cs typeface="Calibri"/>
                <a:sym typeface="Calibri"/>
              </a:rPr>
              <a:t> Investirão em projetos com BPM</a:t>
            </a:r>
          </a:p>
        </p:txBody>
      </p:sp>
      <p:sp>
        <p:nvSpPr>
          <p:cNvPr id="455" name="Shape 455"/>
          <p:cNvSpPr txBox="1"/>
          <p:nvPr/>
        </p:nvSpPr>
        <p:spPr>
          <a:xfrm>
            <a:off x="5903464" y="4629560"/>
            <a:ext cx="1551600" cy="1524600"/>
          </a:xfrm>
          <a:prstGeom prst="rect">
            <a:avLst/>
          </a:prstGeom>
          <a:noFill/>
          <a:ln>
            <a:noFill/>
          </a:ln>
        </p:spPr>
        <p:txBody>
          <a:bodyPr anchorCtr="0" anchor="t" bIns="0" lIns="0" rIns="0" tIns="0">
            <a:noAutofit/>
          </a:bodyPr>
          <a:lstStyle/>
          <a:p>
            <a:pPr indent="-1588" lvl="0" marL="1588" marR="0" rtl="0" algn="l">
              <a:lnSpc>
                <a:spcPct val="90000"/>
              </a:lnSpc>
              <a:spcBef>
                <a:spcPts val="0"/>
              </a:spcBef>
              <a:buSzPct val="25000"/>
              <a:buNone/>
            </a:pPr>
            <a:r>
              <a:rPr b="1" i="1" lang="en-US" sz="1800">
                <a:solidFill>
                  <a:srgbClr val="FFFFFF"/>
                </a:solidFill>
                <a:latin typeface="Calibri"/>
                <a:ea typeface="Calibri"/>
                <a:cs typeface="Calibri"/>
                <a:sym typeface="Calibri"/>
              </a:rPr>
              <a:t>Pretende investir em IOT</a:t>
            </a:r>
          </a:p>
        </p:txBody>
      </p:sp>
      <p:sp>
        <p:nvSpPr>
          <p:cNvPr id="456" name="Shape 456"/>
          <p:cNvSpPr/>
          <p:nvPr/>
        </p:nvSpPr>
        <p:spPr>
          <a:xfrm>
            <a:off x="5738923" y="1679235"/>
            <a:ext cx="3070916" cy="1978363"/>
          </a:xfrm>
          <a:prstGeom prst="rect">
            <a:avLst/>
          </a:prstGeom>
          <a:solidFill>
            <a:srgbClr val="40555E"/>
          </a:solidFill>
          <a:ln>
            <a:noFill/>
          </a:ln>
        </p:spPr>
        <p:txBody>
          <a:bodyPr anchorCtr="0" anchor="ctr" bIns="45700" lIns="91425" rIns="91425" tIns="45700">
            <a:noAutofit/>
          </a:bodyPr>
          <a:lstStyle/>
          <a:p>
            <a:pPr indent="0" lvl="0" marL="0" marR="0" rtl="0" algn="ctr">
              <a:lnSpc>
                <a:spcPct val="90000"/>
              </a:lnSpc>
              <a:spcBef>
                <a:spcPts val="0"/>
              </a:spcBef>
              <a:buNone/>
            </a:pPr>
            <a:r>
              <a:t/>
            </a:r>
            <a:endParaRPr sz="1600">
              <a:solidFill>
                <a:schemeClr val="lt1"/>
              </a:solidFill>
              <a:latin typeface="Calibri"/>
              <a:ea typeface="Calibri"/>
              <a:cs typeface="Calibri"/>
              <a:sym typeface="Calibri"/>
            </a:endParaRPr>
          </a:p>
        </p:txBody>
      </p:sp>
      <p:sp>
        <p:nvSpPr>
          <p:cNvPr descr="A large metric, brief statement, and 4-color photo can be included here" id="457" name="Shape 457"/>
          <p:cNvSpPr txBox="1"/>
          <p:nvPr/>
        </p:nvSpPr>
        <p:spPr>
          <a:xfrm>
            <a:off x="5845798" y="1782177"/>
            <a:ext cx="992692" cy="838200"/>
          </a:xfrm>
          <a:prstGeom prst="rect">
            <a:avLst/>
          </a:prstGeom>
          <a:noFill/>
          <a:ln>
            <a:noFill/>
          </a:ln>
        </p:spPr>
        <p:txBody>
          <a:bodyPr anchorCtr="0" anchor="b" bIns="0" lIns="0" rIns="0" tIns="0">
            <a:noAutofit/>
          </a:bodyPr>
          <a:lstStyle/>
          <a:p>
            <a:pPr indent="0" lvl="0" marL="0" marR="0" rtl="0" algn="l">
              <a:lnSpc>
                <a:spcPct val="80000"/>
              </a:lnSpc>
              <a:spcBef>
                <a:spcPts val="0"/>
              </a:spcBef>
              <a:buSzPct val="25000"/>
              <a:buNone/>
            </a:pPr>
            <a:r>
              <a:rPr b="1" lang="en-US" sz="4400">
                <a:solidFill>
                  <a:srgbClr val="FFFFFF"/>
                </a:solidFill>
                <a:latin typeface="Calibri"/>
                <a:ea typeface="Calibri"/>
                <a:cs typeface="Calibri"/>
                <a:sym typeface="Calibri"/>
              </a:rPr>
              <a:t>40</a:t>
            </a:r>
            <a:r>
              <a:rPr b="1" lang="en-US" sz="4400">
                <a:solidFill>
                  <a:srgbClr val="FFFFFF"/>
                </a:solidFill>
                <a:latin typeface="Calibri"/>
                <a:ea typeface="Calibri"/>
                <a:cs typeface="Calibri"/>
                <a:sym typeface="Calibri"/>
              </a:rPr>
              <a:t>%</a:t>
            </a:r>
          </a:p>
        </p:txBody>
      </p:sp>
      <p:sp>
        <p:nvSpPr>
          <p:cNvPr id="458" name="Shape 458"/>
          <p:cNvSpPr txBox="1"/>
          <p:nvPr/>
        </p:nvSpPr>
        <p:spPr>
          <a:xfrm>
            <a:off x="5845798" y="2866417"/>
            <a:ext cx="2841000" cy="989070"/>
          </a:xfrm>
          <a:prstGeom prst="rect">
            <a:avLst/>
          </a:prstGeom>
          <a:noFill/>
          <a:ln>
            <a:noFill/>
          </a:ln>
        </p:spPr>
        <p:txBody>
          <a:bodyPr anchorCtr="0" anchor="t" bIns="0" lIns="0" rIns="0" tIns="0">
            <a:noAutofit/>
          </a:bodyPr>
          <a:lstStyle/>
          <a:p>
            <a:pPr indent="-1588" lvl="0" marL="1588" marR="0" rtl="0" algn="l">
              <a:lnSpc>
                <a:spcPct val="90000"/>
              </a:lnSpc>
              <a:spcBef>
                <a:spcPts val="0"/>
              </a:spcBef>
              <a:buSzPct val="25000"/>
              <a:buNone/>
            </a:pPr>
            <a:r>
              <a:rPr b="1" i="1" lang="en-US" sz="1800">
                <a:solidFill>
                  <a:srgbClr val="FFFFFF"/>
                </a:solidFill>
                <a:latin typeface="Calibri"/>
                <a:ea typeface="Calibri"/>
                <a:cs typeface="Calibri"/>
                <a:sym typeface="Calibri"/>
              </a:rPr>
              <a:t>Planejam investir em Chatbots, Machine learning e IA.</a:t>
            </a:r>
          </a:p>
        </p:txBody>
      </p:sp>
      <p:sp>
        <p:nvSpPr>
          <p:cNvPr descr="A large metric, brief statement, and 4-color photo can be included here" id="459" name="Shape 459"/>
          <p:cNvSpPr txBox="1"/>
          <p:nvPr/>
        </p:nvSpPr>
        <p:spPr>
          <a:xfrm>
            <a:off x="10472895" y="3491312"/>
            <a:ext cx="992692" cy="838200"/>
          </a:xfrm>
          <a:prstGeom prst="rect">
            <a:avLst/>
          </a:prstGeom>
          <a:noFill/>
          <a:ln>
            <a:noFill/>
          </a:ln>
        </p:spPr>
        <p:txBody>
          <a:bodyPr anchorCtr="0" anchor="b" bIns="0" lIns="0" rIns="0" tIns="0">
            <a:noAutofit/>
          </a:bodyPr>
          <a:lstStyle/>
          <a:p>
            <a:pPr indent="0" lvl="0" marL="0" marR="0" rtl="0" algn="l">
              <a:lnSpc>
                <a:spcPct val="80000"/>
              </a:lnSpc>
              <a:spcBef>
                <a:spcPts val="0"/>
              </a:spcBef>
              <a:buSzPct val="25000"/>
              <a:buNone/>
            </a:pPr>
            <a:r>
              <a:rPr b="1" lang="en-US" sz="4400">
                <a:solidFill>
                  <a:srgbClr val="FFFFFF"/>
                </a:solidFill>
                <a:latin typeface="Calibri"/>
                <a:ea typeface="Calibri"/>
                <a:cs typeface="Calibri"/>
                <a:sym typeface="Calibri"/>
              </a:rPr>
              <a:t>68</a:t>
            </a:r>
            <a:r>
              <a:rPr b="1" lang="en-US" sz="4400">
                <a:solidFill>
                  <a:srgbClr val="FFFFFF"/>
                </a:solidFill>
                <a:latin typeface="Calibri"/>
                <a:ea typeface="Calibri"/>
                <a:cs typeface="Calibri"/>
                <a:sym typeface="Calibri"/>
              </a:rPr>
              <a:t>%</a:t>
            </a:r>
          </a:p>
        </p:txBody>
      </p:sp>
      <p:sp>
        <p:nvSpPr>
          <p:cNvPr descr="A large metric, brief statement, and 4-color photo can be included here" id="460" name="Shape 460"/>
          <p:cNvSpPr txBox="1"/>
          <p:nvPr/>
        </p:nvSpPr>
        <p:spPr>
          <a:xfrm>
            <a:off x="9249228" y="1633684"/>
            <a:ext cx="1273460" cy="838200"/>
          </a:xfrm>
          <a:prstGeom prst="rect">
            <a:avLst/>
          </a:prstGeom>
          <a:noFill/>
          <a:ln>
            <a:noFill/>
          </a:ln>
        </p:spPr>
        <p:txBody>
          <a:bodyPr anchorCtr="0" anchor="b" bIns="0" lIns="0" rIns="0" tIns="0">
            <a:noAutofit/>
          </a:bodyPr>
          <a:lstStyle/>
          <a:p>
            <a:pPr indent="0" lvl="0" marL="0" marR="0" rtl="0" algn="l">
              <a:lnSpc>
                <a:spcPct val="80000"/>
              </a:lnSpc>
              <a:spcBef>
                <a:spcPts val="0"/>
              </a:spcBef>
              <a:buSzPct val="25000"/>
              <a:buNone/>
            </a:pPr>
            <a:r>
              <a:rPr b="1" lang="en-US" sz="4400">
                <a:solidFill>
                  <a:srgbClr val="FFFFFF"/>
                </a:solidFill>
                <a:latin typeface="Calibri"/>
                <a:ea typeface="Calibri"/>
                <a:cs typeface="Calibri"/>
                <a:sym typeface="Calibri"/>
              </a:rPr>
              <a:t>100%</a:t>
            </a:r>
          </a:p>
        </p:txBody>
      </p:sp>
      <p:sp>
        <p:nvSpPr>
          <p:cNvPr descr="A large metric, brief statement, and 4-color photo can be included here" id="461" name="Shape 461"/>
          <p:cNvSpPr txBox="1"/>
          <p:nvPr/>
        </p:nvSpPr>
        <p:spPr>
          <a:xfrm>
            <a:off x="5903480" y="3796112"/>
            <a:ext cx="992692" cy="838200"/>
          </a:xfrm>
          <a:prstGeom prst="rect">
            <a:avLst/>
          </a:prstGeom>
          <a:noFill/>
          <a:ln>
            <a:noFill/>
          </a:ln>
        </p:spPr>
        <p:txBody>
          <a:bodyPr anchorCtr="0" anchor="b" bIns="0" lIns="0" rIns="0" tIns="0">
            <a:noAutofit/>
          </a:bodyPr>
          <a:lstStyle/>
          <a:p>
            <a:pPr indent="0" lvl="0" marL="0" marR="0" rtl="0" algn="l">
              <a:lnSpc>
                <a:spcPct val="80000"/>
              </a:lnSpc>
              <a:spcBef>
                <a:spcPts val="0"/>
              </a:spcBef>
              <a:buSzPct val="25000"/>
              <a:buNone/>
            </a:pPr>
            <a:r>
              <a:rPr b="1" lang="en-US" sz="4400">
                <a:solidFill>
                  <a:srgbClr val="FFFFFF"/>
                </a:solidFill>
                <a:latin typeface="Calibri"/>
                <a:ea typeface="Calibri"/>
                <a:cs typeface="Calibri"/>
                <a:sym typeface="Calibri"/>
              </a:rPr>
              <a:t>50%</a:t>
            </a:r>
          </a:p>
        </p:txBody>
      </p:sp>
      <p:graphicFrame>
        <p:nvGraphicFramePr>
          <p:cNvPr id="462" name="Shape 462"/>
          <p:cNvGraphicFramePr/>
          <p:nvPr/>
        </p:nvGraphicFramePr>
        <p:xfrm>
          <a:off x="448000" y="2556562"/>
          <a:ext cx="3000000" cy="3000000"/>
        </p:xfrm>
        <a:graphic>
          <a:graphicData uri="http://schemas.openxmlformats.org/drawingml/2006/table">
            <a:tbl>
              <a:tblPr>
                <a:noFill/>
                <a:tableStyleId>{3C0A183E-7B23-4C17-A6FA-4F67EA83B888}</a:tableStyleId>
              </a:tblPr>
              <a:tblGrid>
                <a:gridCol w="257150"/>
                <a:gridCol w="2815050"/>
                <a:gridCol w="436450"/>
                <a:gridCol w="491000"/>
                <a:gridCol w="370975"/>
                <a:gridCol w="338250"/>
              </a:tblGrid>
              <a:tr h="251450">
                <a:tc>
                  <a:txBody>
                    <a:bodyPr>
                      <a:noAutofit/>
                    </a:bodyPr>
                    <a:lstStyle/>
                    <a:p>
                      <a:pPr lvl="0" rtl="0" algn="r">
                        <a:lnSpc>
                          <a:spcPct val="115000"/>
                        </a:lnSpc>
                        <a:spcBef>
                          <a:spcPts val="0"/>
                        </a:spcBef>
                        <a:buNone/>
                      </a:pPr>
                      <a:r>
                        <a:rPr lang="en-US" sz="1000"/>
                        <a:t>1</a:t>
                      </a:r>
                    </a:p>
                  </a:txBody>
                  <a:tcPr marT="19050" marB="19050" marR="28575" marL="28575" anchor="b"/>
                </a:tc>
                <a:tc>
                  <a:txBody>
                    <a:bodyPr>
                      <a:noAutofit/>
                    </a:bodyPr>
                    <a:lstStyle/>
                    <a:p>
                      <a:pPr lvl="0" rtl="0">
                        <a:lnSpc>
                          <a:spcPct val="115000"/>
                        </a:lnSpc>
                        <a:spcBef>
                          <a:spcPts val="0"/>
                        </a:spcBef>
                        <a:buNone/>
                      </a:pPr>
                      <a:r>
                        <a:rPr b="1" lang="en-US" sz="1000">
                          <a:solidFill>
                            <a:srgbClr val="FFFFFF"/>
                          </a:solidFill>
                        </a:rPr>
                        <a:t>Agilidade e Velocidade</a:t>
                      </a:r>
                    </a:p>
                  </a:txBody>
                  <a:tcPr marT="19050" marB="19050" marR="28575" marL="28575" anchor="b">
                    <a:solidFill>
                      <a:srgbClr val="6AA84F"/>
                    </a:solidFill>
                  </a:tcPr>
                </a:tc>
                <a:tc>
                  <a:txBody>
                    <a:bodyPr>
                      <a:noAutofit/>
                    </a:bodyPr>
                    <a:lstStyle/>
                    <a:p>
                      <a:pPr lvl="0" rtl="0">
                        <a:spcBef>
                          <a:spcPts val="0"/>
                        </a:spcBef>
                        <a:buNone/>
                      </a:pPr>
                      <a:r>
                        <a:t/>
                      </a:r>
                      <a:endParaRPr/>
                    </a:p>
                  </a:txBody>
                  <a:tcPr marT="19050" marB="19050" marR="28575" marL="28575" anchor="b">
                    <a:solidFill>
                      <a:srgbClr val="6AA84F"/>
                    </a:solidFill>
                  </a:tcPr>
                </a:tc>
                <a:tc>
                  <a:txBody>
                    <a:bodyPr>
                      <a:noAutofit/>
                    </a:bodyPr>
                    <a:lstStyle/>
                    <a:p>
                      <a:pPr lvl="0" rtl="0">
                        <a:spcBef>
                          <a:spcPts val="0"/>
                        </a:spcBef>
                        <a:buNone/>
                      </a:pPr>
                      <a:r>
                        <a:t/>
                      </a:r>
                      <a:endParaRPr/>
                    </a:p>
                  </a:txBody>
                  <a:tcPr marT="19050" marB="19050" marR="28575" marL="28575" anchor="b">
                    <a:solidFill>
                      <a:srgbClr val="6AA84F"/>
                    </a:solidFill>
                  </a:tcPr>
                </a:tc>
                <a:tc>
                  <a:txBody>
                    <a:bodyPr>
                      <a:noAutofit/>
                    </a:bodyPr>
                    <a:lstStyle/>
                    <a:p>
                      <a:pPr lvl="0" rtl="0">
                        <a:spcBef>
                          <a:spcPts val="0"/>
                        </a:spcBef>
                        <a:buNone/>
                      </a:pPr>
                      <a:r>
                        <a:t/>
                      </a:r>
                      <a:endParaRPr/>
                    </a:p>
                  </a:txBody>
                  <a:tcPr marT="19050" marB="19050" marR="28575" marL="28575" anchor="b">
                    <a:solidFill>
                      <a:srgbClr val="6AA84F"/>
                    </a:solidFill>
                  </a:tcPr>
                </a:tc>
                <a:tc>
                  <a:txBody>
                    <a:bodyPr>
                      <a:noAutofit/>
                    </a:bodyPr>
                    <a:lstStyle/>
                    <a:p>
                      <a:pPr lvl="0" rtl="0">
                        <a:spcBef>
                          <a:spcPts val="0"/>
                        </a:spcBef>
                        <a:buNone/>
                      </a:pPr>
                      <a:r>
                        <a:t/>
                      </a:r>
                      <a:endParaRPr/>
                    </a:p>
                  </a:txBody>
                  <a:tcPr marT="19050" marB="19050" marR="28575" marL="28575" anchor="b">
                    <a:solidFill>
                      <a:srgbClr val="6AA84F"/>
                    </a:solidFill>
                  </a:tcPr>
                </a:tc>
              </a:tr>
              <a:tr h="251450">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r>
              <a:tr h="251450">
                <a:tc>
                  <a:txBody>
                    <a:bodyPr>
                      <a:noAutofit/>
                    </a:bodyPr>
                    <a:lstStyle/>
                    <a:p>
                      <a:pPr lvl="0" rtl="0" algn="r">
                        <a:lnSpc>
                          <a:spcPct val="115000"/>
                        </a:lnSpc>
                        <a:spcBef>
                          <a:spcPts val="0"/>
                        </a:spcBef>
                        <a:buNone/>
                      </a:pPr>
                      <a:r>
                        <a:rPr lang="en-US" sz="1000"/>
                        <a:t>2</a:t>
                      </a:r>
                    </a:p>
                  </a:txBody>
                  <a:tcPr marT="19050" marB="19050" marR="28575" marL="28575" anchor="b"/>
                </a:tc>
                <a:tc>
                  <a:txBody>
                    <a:bodyPr>
                      <a:noAutofit/>
                    </a:bodyPr>
                    <a:lstStyle/>
                    <a:p>
                      <a:pPr lvl="0" rtl="0">
                        <a:lnSpc>
                          <a:spcPct val="115000"/>
                        </a:lnSpc>
                        <a:spcBef>
                          <a:spcPts val="0"/>
                        </a:spcBef>
                        <a:buNone/>
                      </a:pPr>
                      <a:r>
                        <a:rPr b="1" lang="en-US" sz="1000">
                          <a:solidFill>
                            <a:srgbClr val="FFFFFF"/>
                          </a:solidFill>
                        </a:rPr>
                        <a:t>Redução de Custos</a:t>
                      </a:r>
                    </a:p>
                  </a:txBody>
                  <a:tcPr marT="19050" marB="19050" marR="28575" marL="28575" anchor="b">
                    <a:solidFill>
                      <a:srgbClr val="C27BA0"/>
                    </a:solidFill>
                  </a:tcPr>
                </a:tc>
                <a:tc>
                  <a:txBody>
                    <a:bodyPr>
                      <a:noAutofit/>
                    </a:bodyPr>
                    <a:lstStyle/>
                    <a:p>
                      <a:pPr lvl="0" rtl="0">
                        <a:spcBef>
                          <a:spcPts val="0"/>
                        </a:spcBef>
                        <a:buNone/>
                      </a:pPr>
                      <a:r>
                        <a:t/>
                      </a:r>
                      <a:endParaRPr/>
                    </a:p>
                  </a:txBody>
                  <a:tcPr marT="19050" marB="19050" marR="28575" marL="28575" anchor="b">
                    <a:solidFill>
                      <a:srgbClr val="C27BA0"/>
                    </a:solidFill>
                  </a:tcPr>
                </a:tc>
                <a:tc>
                  <a:txBody>
                    <a:bodyPr>
                      <a:noAutofit/>
                    </a:bodyPr>
                    <a:lstStyle/>
                    <a:p>
                      <a:pPr lvl="0" rtl="0">
                        <a:spcBef>
                          <a:spcPts val="0"/>
                        </a:spcBef>
                        <a:buNone/>
                      </a:pPr>
                      <a:r>
                        <a:t/>
                      </a:r>
                      <a:endParaRPr/>
                    </a:p>
                  </a:txBody>
                  <a:tcPr marT="19050" marB="19050" marR="28575" marL="28575" anchor="b">
                    <a:solidFill>
                      <a:srgbClr val="C27BA0"/>
                    </a:solidFill>
                  </a:tcPr>
                </a:tc>
                <a:tc>
                  <a:txBody>
                    <a:bodyPr>
                      <a:noAutofit/>
                    </a:bodyPr>
                    <a:lstStyle/>
                    <a:p>
                      <a:pPr lvl="0" rtl="0">
                        <a:spcBef>
                          <a:spcPts val="0"/>
                        </a:spcBef>
                        <a:buNone/>
                      </a:pPr>
                      <a:r>
                        <a:t/>
                      </a:r>
                      <a:endParaRPr/>
                    </a:p>
                  </a:txBody>
                  <a:tcPr marT="19050" marB="19050" marR="28575" marL="28575" anchor="b">
                    <a:solidFill>
                      <a:srgbClr val="C27BA0"/>
                    </a:solidFill>
                  </a:tcPr>
                </a:tc>
                <a:tc>
                  <a:txBody>
                    <a:bodyPr>
                      <a:noAutofit/>
                    </a:bodyPr>
                    <a:lstStyle/>
                    <a:p>
                      <a:pPr lvl="0" rtl="0">
                        <a:spcBef>
                          <a:spcPts val="0"/>
                        </a:spcBef>
                        <a:buNone/>
                      </a:pPr>
                      <a:r>
                        <a:t/>
                      </a:r>
                      <a:endParaRPr/>
                    </a:p>
                  </a:txBody>
                  <a:tcPr marT="19050" marB="19050" marR="28575" marL="28575" anchor="b"/>
                </a:tc>
              </a:tr>
              <a:tr h="251450">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r>
              <a:tr h="251450">
                <a:tc>
                  <a:txBody>
                    <a:bodyPr>
                      <a:noAutofit/>
                    </a:bodyPr>
                    <a:lstStyle/>
                    <a:p>
                      <a:pPr lvl="0" rtl="0" algn="r">
                        <a:lnSpc>
                          <a:spcPct val="115000"/>
                        </a:lnSpc>
                        <a:spcBef>
                          <a:spcPts val="0"/>
                        </a:spcBef>
                        <a:buNone/>
                      </a:pPr>
                      <a:r>
                        <a:rPr lang="en-US" sz="1000"/>
                        <a:t>3</a:t>
                      </a:r>
                    </a:p>
                  </a:txBody>
                  <a:tcPr marT="19050" marB="19050" marR="28575" marL="28575" anchor="b"/>
                </a:tc>
                <a:tc>
                  <a:txBody>
                    <a:bodyPr>
                      <a:noAutofit/>
                    </a:bodyPr>
                    <a:lstStyle/>
                    <a:p>
                      <a:pPr lvl="0" rtl="0">
                        <a:lnSpc>
                          <a:spcPct val="115000"/>
                        </a:lnSpc>
                        <a:spcBef>
                          <a:spcPts val="0"/>
                        </a:spcBef>
                        <a:buNone/>
                      </a:pPr>
                      <a:r>
                        <a:rPr b="1" lang="en-US" sz="1000">
                          <a:solidFill>
                            <a:srgbClr val="FFFFFF"/>
                          </a:solidFill>
                        </a:rPr>
                        <a:t>Alinhamento TI e Negócios</a:t>
                      </a:r>
                    </a:p>
                  </a:txBody>
                  <a:tcPr marT="19050" marB="19050" marR="28575" marL="28575" anchor="b">
                    <a:solidFill>
                      <a:srgbClr val="3C78D8"/>
                    </a:solidFill>
                  </a:tcPr>
                </a:tc>
                <a:tc>
                  <a:txBody>
                    <a:bodyPr>
                      <a:noAutofit/>
                    </a:bodyPr>
                    <a:lstStyle/>
                    <a:p>
                      <a:pPr lvl="0" rtl="0">
                        <a:spcBef>
                          <a:spcPts val="0"/>
                        </a:spcBef>
                        <a:buNone/>
                      </a:pPr>
                      <a:r>
                        <a:t/>
                      </a:r>
                      <a:endParaRPr/>
                    </a:p>
                  </a:txBody>
                  <a:tcPr marT="19050" marB="19050" marR="28575" marL="28575" anchor="b">
                    <a:solidFill>
                      <a:srgbClr val="3C78D8"/>
                    </a:solidFill>
                  </a:tcPr>
                </a:tc>
                <a:tc>
                  <a:txBody>
                    <a:bodyPr>
                      <a:noAutofit/>
                    </a:bodyPr>
                    <a:lstStyle/>
                    <a:p>
                      <a:pPr lvl="0" rtl="0">
                        <a:spcBef>
                          <a:spcPts val="0"/>
                        </a:spcBef>
                        <a:buNone/>
                      </a:pPr>
                      <a:r>
                        <a:t/>
                      </a:r>
                      <a:endParaRPr/>
                    </a:p>
                  </a:txBody>
                  <a:tcPr marT="19050" marB="19050" marR="28575" marL="28575" anchor="b">
                    <a:solidFill>
                      <a:srgbClr val="3C78D8"/>
                    </a:solidFill>
                  </a:tcPr>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r>
              <a:tr h="251450">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solidFill>
                      <a:srgbClr val="FFFFFF"/>
                    </a:solidFill>
                  </a:tcPr>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r>
              <a:tr h="251450">
                <a:tc>
                  <a:txBody>
                    <a:bodyPr>
                      <a:noAutofit/>
                    </a:bodyPr>
                    <a:lstStyle/>
                    <a:p>
                      <a:pPr lvl="0" rtl="0" algn="r">
                        <a:lnSpc>
                          <a:spcPct val="115000"/>
                        </a:lnSpc>
                        <a:spcBef>
                          <a:spcPts val="0"/>
                        </a:spcBef>
                        <a:buNone/>
                      </a:pPr>
                      <a:r>
                        <a:rPr lang="en-US" sz="1000"/>
                        <a:t>4</a:t>
                      </a:r>
                    </a:p>
                  </a:txBody>
                  <a:tcPr marT="19050" marB="19050" marR="28575" marL="28575" anchor="b"/>
                </a:tc>
                <a:tc>
                  <a:txBody>
                    <a:bodyPr>
                      <a:noAutofit/>
                    </a:bodyPr>
                    <a:lstStyle/>
                    <a:p>
                      <a:pPr lvl="0" rtl="0">
                        <a:lnSpc>
                          <a:spcPct val="115000"/>
                        </a:lnSpc>
                        <a:spcBef>
                          <a:spcPts val="0"/>
                        </a:spcBef>
                        <a:buNone/>
                      </a:pPr>
                      <a:r>
                        <a:rPr b="1" lang="en-US" sz="1000">
                          <a:solidFill>
                            <a:srgbClr val="FFFFFF"/>
                          </a:solidFill>
                        </a:rPr>
                        <a:t>Segurança da informação</a:t>
                      </a:r>
                    </a:p>
                  </a:txBody>
                  <a:tcPr marT="19050" marB="19050" marR="28575" marL="28575" anchor="b">
                    <a:solidFill>
                      <a:srgbClr val="FF9900"/>
                    </a:solidFill>
                  </a:tcPr>
                </a:tc>
                <a:tc>
                  <a:txBody>
                    <a:bodyPr>
                      <a:noAutofit/>
                    </a:bodyPr>
                    <a:lstStyle/>
                    <a:p>
                      <a:pPr lvl="0" rtl="0">
                        <a:spcBef>
                          <a:spcPts val="0"/>
                        </a:spcBef>
                        <a:buNone/>
                      </a:pPr>
                      <a:r>
                        <a:t/>
                      </a:r>
                      <a:endParaRPr/>
                    </a:p>
                  </a:txBody>
                  <a:tcPr marT="19050" marB="19050" marR="28575" marL="28575" anchor="b">
                    <a:solidFill>
                      <a:srgbClr val="FF9900"/>
                    </a:solidFill>
                  </a:tcPr>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r>
              <a:tr h="251450">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solidFill>
                      <a:srgbClr val="FFFFFF"/>
                    </a:solidFill>
                  </a:tcPr>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r>
              <a:tr h="333375">
                <a:tc>
                  <a:txBody>
                    <a:bodyPr>
                      <a:noAutofit/>
                    </a:bodyPr>
                    <a:lstStyle/>
                    <a:p>
                      <a:pPr lvl="0" rtl="0" algn="r">
                        <a:lnSpc>
                          <a:spcPct val="115000"/>
                        </a:lnSpc>
                        <a:spcBef>
                          <a:spcPts val="0"/>
                        </a:spcBef>
                        <a:buNone/>
                      </a:pPr>
                      <a:r>
                        <a:rPr lang="en-US" sz="1000"/>
                        <a:t>5</a:t>
                      </a:r>
                    </a:p>
                  </a:txBody>
                  <a:tcPr marT="19050" marB="19050" marR="28575" marL="28575" anchor="b"/>
                </a:tc>
                <a:tc>
                  <a:txBody>
                    <a:bodyPr>
                      <a:noAutofit/>
                    </a:bodyPr>
                    <a:lstStyle/>
                    <a:p>
                      <a:pPr lvl="0" rtl="0">
                        <a:lnSpc>
                          <a:spcPct val="115000"/>
                        </a:lnSpc>
                        <a:spcBef>
                          <a:spcPts val="0"/>
                        </a:spcBef>
                        <a:buNone/>
                      </a:pPr>
                      <a:r>
                        <a:rPr b="1" lang="en-US" sz="1000">
                          <a:solidFill>
                            <a:srgbClr val="FFFFFF"/>
                          </a:solidFill>
                        </a:rPr>
                        <a:t>Reengenharia de processos de negócios</a:t>
                      </a:r>
                    </a:p>
                  </a:txBody>
                  <a:tcPr marT="19050" marB="19050" marR="28575" marL="28575" anchor="b">
                    <a:solidFill>
                      <a:srgbClr val="FF0000"/>
                    </a:solidFill>
                  </a:tcPr>
                </a:tc>
                <a:tc>
                  <a:txBody>
                    <a:bodyPr>
                      <a:noAutofit/>
                    </a:bodyPr>
                    <a:lstStyle/>
                    <a:p>
                      <a:pPr lvl="0" rtl="0">
                        <a:spcBef>
                          <a:spcPts val="0"/>
                        </a:spcBef>
                        <a:buNone/>
                      </a:pPr>
                      <a:r>
                        <a:t/>
                      </a:r>
                      <a:endParaRPr/>
                    </a:p>
                  </a:txBody>
                  <a:tcPr marT="19050" marB="19050" marR="28575" marL="28575" anchor="b">
                    <a:solidFill>
                      <a:srgbClr val="FFFFFF"/>
                    </a:solidFill>
                  </a:tcPr>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c>
                  <a:txBody>
                    <a:bodyPr>
                      <a:noAutofit/>
                    </a:bodyPr>
                    <a:lstStyle/>
                    <a:p>
                      <a:pPr lvl="0" rtl="0">
                        <a:spcBef>
                          <a:spcPts val="0"/>
                        </a:spcBef>
                        <a:buNone/>
                      </a:pPr>
                      <a:r>
                        <a:t/>
                      </a:r>
                      <a:endParaRPr/>
                    </a:p>
                  </a:txBody>
                  <a:tcPr marT="19050" marB="19050" marR="28575" marL="28575" anchor="b"/>
                </a:tc>
              </a:tr>
            </a:tbl>
          </a:graphicData>
        </a:graphic>
      </p:graphicFrame>
      <p:sp>
        <p:nvSpPr>
          <p:cNvPr id="463" name="Shape 463"/>
          <p:cNvSpPr/>
          <p:nvPr/>
        </p:nvSpPr>
        <p:spPr>
          <a:xfrm>
            <a:off x="448000" y="4477225"/>
            <a:ext cx="3473700" cy="711300"/>
          </a:xfrm>
          <a:prstGeom prst="rect">
            <a:avLst/>
          </a:prstGeom>
          <a:solidFill>
            <a:srgbClr val="D8D8D8">
              <a:alpha val="17647"/>
            </a:srgbClr>
          </a:solidFill>
          <a:ln cap="flat" cmpd="sng" w="19050">
            <a:solidFill>
              <a:srgbClr val="FF0000"/>
            </a:solidFill>
            <a:prstDash val="dash"/>
            <a:miter/>
            <a:headEnd len="med" w="med" type="none"/>
            <a:tailEnd len="med" w="med" type="none"/>
          </a:ln>
        </p:spPr>
        <p:txBody>
          <a:bodyPr anchorCtr="0" anchor="ctr" bIns="45700" lIns="91425" rIns="91425" tIns="45700">
            <a:noAutofit/>
          </a:bodyPr>
          <a:lstStyle/>
          <a:p>
            <a:pPr indent="0" lvl="0" marL="0" marR="0" rtl="0" algn="ctr">
              <a:lnSpc>
                <a:spcPct val="90000"/>
              </a:lnSpc>
              <a:spcBef>
                <a:spcPts val="0"/>
              </a:spcBef>
              <a:buNone/>
            </a:pPr>
            <a:r>
              <a:t/>
            </a:r>
            <a:endParaRPr sz="1800">
              <a:solidFill>
                <a:schemeClr val="lt1"/>
              </a:solidFill>
              <a:latin typeface="Calibri"/>
              <a:ea typeface="Calibri"/>
              <a:cs typeface="Calibri"/>
              <a:sym typeface="Calibri"/>
            </a:endParaRPr>
          </a:p>
        </p:txBody>
      </p:sp>
      <p:pic>
        <p:nvPicPr>
          <p:cNvPr id="464" name="Shape 464"/>
          <p:cNvPicPr preferRelativeResize="0"/>
          <p:nvPr/>
        </p:nvPicPr>
        <p:blipFill>
          <a:blip r:embed="rId4">
            <a:alphaModFix/>
          </a:blip>
          <a:stretch>
            <a:fillRect/>
          </a:stretch>
        </p:blipFill>
        <p:spPr>
          <a:xfrm>
            <a:off x="9013112" y="3545874"/>
            <a:ext cx="1133475" cy="1133475"/>
          </a:xfrm>
          <a:prstGeom prst="rect">
            <a:avLst/>
          </a:prstGeom>
          <a:noFill/>
          <a:ln>
            <a:noFill/>
          </a:ln>
        </p:spPr>
      </p:pic>
      <p:pic>
        <p:nvPicPr>
          <p:cNvPr id="465" name="Shape 465"/>
          <p:cNvPicPr preferRelativeResize="0"/>
          <p:nvPr/>
        </p:nvPicPr>
        <p:blipFill>
          <a:blip r:embed="rId5">
            <a:alphaModFix/>
          </a:blip>
          <a:stretch>
            <a:fillRect/>
          </a:stretch>
        </p:blipFill>
        <p:spPr>
          <a:xfrm>
            <a:off x="7080272" y="1528749"/>
            <a:ext cx="1617625" cy="1617625"/>
          </a:xfrm>
          <a:prstGeom prst="rect">
            <a:avLst/>
          </a:prstGeom>
          <a:noFill/>
          <a:ln>
            <a:noFill/>
          </a:ln>
        </p:spPr>
      </p:pic>
      <p:pic>
        <p:nvPicPr>
          <p:cNvPr id="466" name="Shape 466"/>
          <p:cNvPicPr preferRelativeResize="0"/>
          <p:nvPr/>
        </p:nvPicPr>
        <p:blipFill>
          <a:blip r:embed="rId6">
            <a:alphaModFix/>
          </a:blip>
          <a:stretch>
            <a:fillRect/>
          </a:stretch>
        </p:blipFill>
        <p:spPr>
          <a:xfrm>
            <a:off x="7080272" y="3697200"/>
            <a:ext cx="2189850" cy="2189850"/>
          </a:xfrm>
          <a:prstGeom prst="rect">
            <a:avLst/>
          </a:prstGeom>
          <a:noFill/>
          <a:ln>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sp>
        <p:nvSpPr>
          <p:cNvPr id="472" name="Shape 472"/>
          <p:cNvSpPr txBox="1"/>
          <p:nvPr/>
        </p:nvSpPr>
        <p:spPr>
          <a:xfrm>
            <a:off x="604150" y="1397000"/>
            <a:ext cx="4362000" cy="3539700"/>
          </a:xfrm>
          <a:prstGeom prst="rect">
            <a:avLst/>
          </a:prstGeom>
          <a:noFill/>
          <a:ln>
            <a:noFill/>
          </a:ln>
        </p:spPr>
        <p:txBody>
          <a:bodyPr anchorCtr="0" anchor="t" bIns="0" lIns="0" rIns="0" tIns="0">
            <a:noAutofit/>
          </a:bodyPr>
          <a:lstStyle/>
          <a:p>
            <a:pPr indent="0" lvl="0" marL="0" marR="0" rtl="0" algn="l">
              <a:lnSpc>
                <a:spcPct val="90000"/>
              </a:lnSpc>
              <a:spcBef>
                <a:spcPts val="0"/>
              </a:spcBef>
              <a:buSzPct val="25000"/>
              <a:buNone/>
            </a:pPr>
            <a:r>
              <a:rPr b="1" lang="en-US" sz="1800">
                <a:solidFill>
                  <a:schemeClr val="dk1"/>
                </a:solidFill>
                <a:latin typeface="Calibri"/>
                <a:ea typeface="Calibri"/>
                <a:cs typeface="Calibri"/>
                <a:sym typeface="Calibri"/>
              </a:rPr>
              <a:t>O mundo atual exige cada vez mais!!</a:t>
            </a:r>
          </a:p>
          <a:p>
            <a:pPr indent="0" lvl="0" marL="0" marR="0" rtl="0" algn="l">
              <a:lnSpc>
                <a:spcPct val="90000"/>
              </a:lnSpc>
              <a:spcBef>
                <a:spcPts val="0"/>
              </a:spcBef>
              <a:buNone/>
            </a:pPr>
            <a:r>
              <a:t/>
            </a:r>
            <a:endParaRPr b="1" sz="1800">
              <a:solidFill>
                <a:schemeClr val="dk1"/>
              </a:solidFill>
              <a:latin typeface="Calibri"/>
              <a:ea typeface="Calibri"/>
              <a:cs typeface="Calibri"/>
              <a:sym typeface="Calibri"/>
            </a:endParaRPr>
          </a:p>
          <a:p>
            <a:pPr indent="0" lvl="0" marL="0" marR="0" rtl="0" algn="l">
              <a:lnSpc>
                <a:spcPct val="90000"/>
              </a:lnSpc>
              <a:spcBef>
                <a:spcPts val="0"/>
              </a:spcBef>
              <a:buSzPct val="25000"/>
              <a:buNone/>
            </a:pPr>
            <a:r>
              <a:rPr lang="en-US" sz="1800">
                <a:solidFill>
                  <a:schemeClr val="dk1"/>
                </a:solidFill>
                <a:latin typeface="Calibri"/>
                <a:ea typeface="Calibri"/>
                <a:cs typeface="Calibri"/>
                <a:sym typeface="Calibri"/>
              </a:rPr>
              <a:t>Colaboradores espalhados pelo mundo.</a:t>
            </a:r>
          </a:p>
          <a:p>
            <a:pPr indent="0" lvl="0" marL="0" marR="0" rtl="0" algn="l">
              <a:lnSpc>
                <a:spcPct val="90000"/>
              </a:lnSpc>
              <a:spcBef>
                <a:spcPts val="0"/>
              </a:spcBef>
              <a:buNone/>
            </a:pPr>
            <a:r>
              <a:t/>
            </a:r>
            <a:endParaRPr sz="1800">
              <a:solidFill>
                <a:schemeClr val="dk1"/>
              </a:solidFill>
              <a:latin typeface="Calibri"/>
              <a:ea typeface="Calibri"/>
              <a:cs typeface="Calibri"/>
              <a:sym typeface="Calibri"/>
            </a:endParaRPr>
          </a:p>
          <a:p>
            <a:pPr indent="0" lvl="0" marL="0" marR="0" rtl="0" algn="l">
              <a:lnSpc>
                <a:spcPct val="90000"/>
              </a:lnSpc>
              <a:spcBef>
                <a:spcPts val="0"/>
              </a:spcBef>
              <a:buSzPct val="25000"/>
              <a:buNone/>
            </a:pPr>
            <a:r>
              <a:rPr lang="en-US" sz="1800">
                <a:solidFill>
                  <a:schemeClr val="dk1"/>
                </a:solidFill>
                <a:latin typeface="Calibri"/>
                <a:ea typeface="Calibri"/>
                <a:cs typeface="Calibri"/>
                <a:sym typeface="Calibri"/>
              </a:rPr>
              <a:t>Processos colaborativos hoje estão cada vez mais em foco.</a:t>
            </a:r>
          </a:p>
          <a:p>
            <a:pPr indent="0" lvl="0" marL="0" marR="0" rtl="0" algn="l">
              <a:lnSpc>
                <a:spcPct val="90000"/>
              </a:lnSpc>
              <a:spcBef>
                <a:spcPts val="0"/>
              </a:spcBef>
              <a:buNone/>
            </a:pPr>
            <a:r>
              <a:t/>
            </a:r>
            <a:endParaRPr sz="1800">
              <a:solidFill>
                <a:schemeClr val="dk1"/>
              </a:solidFill>
              <a:latin typeface="Calibri"/>
              <a:ea typeface="Calibri"/>
              <a:cs typeface="Calibri"/>
              <a:sym typeface="Calibri"/>
            </a:endParaRPr>
          </a:p>
          <a:p>
            <a:pPr indent="0" lvl="0" marL="0" marR="0" rtl="0" algn="l">
              <a:lnSpc>
                <a:spcPct val="90000"/>
              </a:lnSpc>
              <a:spcBef>
                <a:spcPts val="0"/>
              </a:spcBef>
              <a:buSzPct val="25000"/>
              <a:buNone/>
            </a:pPr>
            <a:r>
              <a:rPr lang="en-US" sz="1800">
                <a:solidFill>
                  <a:schemeClr val="dk1"/>
                </a:solidFill>
                <a:latin typeface="Calibri"/>
                <a:ea typeface="Calibri"/>
                <a:cs typeface="Calibri"/>
                <a:sym typeface="Calibri"/>
              </a:rPr>
              <a:t>Mobilidade não é mais um diferencial é obrigatória.</a:t>
            </a:r>
          </a:p>
          <a:p>
            <a:pPr indent="0" lvl="0" marL="0" marR="0" rtl="0" algn="l">
              <a:lnSpc>
                <a:spcPct val="90000"/>
              </a:lnSpc>
              <a:spcBef>
                <a:spcPts val="0"/>
              </a:spcBef>
              <a:buNone/>
            </a:pPr>
            <a:r>
              <a:t/>
            </a:r>
            <a:endParaRPr b="1" sz="1800">
              <a:solidFill>
                <a:schemeClr val="dk1"/>
              </a:solidFill>
              <a:latin typeface="Calibri"/>
              <a:ea typeface="Calibri"/>
              <a:cs typeface="Calibri"/>
              <a:sym typeface="Calibri"/>
            </a:endParaRPr>
          </a:p>
          <a:p>
            <a:pPr indent="0" lvl="0" marL="0" marR="0" rtl="0" algn="l">
              <a:lnSpc>
                <a:spcPct val="90000"/>
              </a:lnSpc>
              <a:spcBef>
                <a:spcPts val="0"/>
              </a:spcBef>
              <a:buNone/>
            </a:pPr>
            <a:r>
              <a:t/>
            </a:r>
            <a:endParaRPr b="1" sz="1800">
              <a:solidFill>
                <a:schemeClr val="dk1"/>
              </a:solidFill>
              <a:latin typeface="Calibri"/>
              <a:ea typeface="Calibri"/>
              <a:cs typeface="Calibri"/>
              <a:sym typeface="Calibri"/>
            </a:endParaRPr>
          </a:p>
          <a:p>
            <a:pPr indent="0" lvl="0" marL="0" marR="0" rtl="0" algn="l">
              <a:lnSpc>
                <a:spcPct val="90000"/>
              </a:lnSpc>
              <a:spcBef>
                <a:spcPts val="0"/>
              </a:spcBef>
              <a:buNone/>
            </a:pPr>
            <a:r>
              <a:t/>
            </a:r>
            <a:endParaRPr sz="1600">
              <a:solidFill>
                <a:schemeClr val="dk1"/>
              </a:solidFill>
              <a:latin typeface="Calibri"/>
              <a:ea typeface="Calibri"/>
              <a:cs typeface="Calibri"/>
              <a:sym typeface="Calibri"/>
            </a:endParaRPr>
          </a:p>
        </p:txBody>
      </p:sp>
      <p:sp>
        <p:nvSpPr>
          <p:cNvPr id="473" name="Shape 473"/>
          <p:cNvSpPr txBox="1"/>
          <p:nvPr/>
        </p:nvSpPr>
        <p:spPr>
          <a:xfrm>
            <a:off x="1071562" y="244476"/>
            <a:ext cx="10971300" cy="1025400"/>
          </a:xfrm>
          <a:prstGeom prst="rect">
            <a:avLst/>
          </a:prstGeom>
          <a:noFill/>
          <a:ln>
            <a:noFill/>
          </a:ln>
        </p:spPr>
        <p:txBody>
          <a:bodyPr anchorCtr="0" anchor="t" bIns="60925" lIns="121875" rIns="121875" tIns="60925">
            <a:noAutofit/>
          </a:bodyPr>
          <a:lstStyle/>
          <a:p>
            <a:pPr indent="0" lvl="0" marL="0" marR="0" rtl="0" algn="l">
              <a:lnSpc>
                <a:spcPct val="90000"/>
              </a:lnSpc>
              <a:spcBef>
                <a:spcPts val="0"/>
              </a:spcBef>
              <a:buNone/>
            </a:pPr>
            <a:r>
              <a:t/>
            </a:r>
            <a:endParaRPr b="1" sz="2800">
              <a:solidFill>
                <a:schemeClr val="dk1"/>
              </a:solidFill>
              <a:latin typeface="Arial"/>
              <a:ea typeface="Arial"/>
              <a:cs typeface="Arial"/>
              <a:sym typeface="Arial"/>
            </a:endParaRPr>
          </a:p>
        </p:txBody>
      </p:sp>
      <p:sp>
        <p:nvSpPr>
          <p:cNvPr id="474" name="Shape 474"/>
          <p:cNvSpPr txBox="1"/>
          <p:nvPr/>
        </p:nvSpPr>
        <p:spPr>
          <a:xfrm>
            <a:off x="531814" y="406400"/>
            <a:ext cx="11304600" cy="8889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lang="en-US" sz="3600">
                <a:solidFill>
                  <a:schemeClr val="dk1"/>
                </a:solidFill>
                <a:latin typeface="Calibri"/>
                <a:ea typeface="Calibri"/>
                <a:cs typeface="Calibri"/>
                <a:sym typeface="Calibri"/>
              </a:rPr>
              <a:t>Desafios atuais</a:t>
            </a:r>
          </a:p>
          <a:p>
            <a:pPr indent="0" lvl="0" marL="0" marR="0" rtl="0" algn="l">
              <a:lnSpc>
                <a:spcPct val="80000"/>
              </a:lnSpc>
              <a:spcBef>
                <a:spcPts val="0"/>
              </a:spcBef>
              <a:buNone/>
            </a:pPr>
            <a:r>
              <a:t/>
            </a:r>
            <a:endParaRPr sz="3600">
              <a:solidFill>
                <a:schemeClr val="dk1"/>
              </a:solidFill>
              <a:latin typeface="Calibri"/>
              <a:ea typeface="Calibri"/>
              <a:cs typeface="Calibri"/>
              <a:sym typeface="Calibri"/>
            </a:endParaRPr>
          </a:p>
        </p:txBody>
      </p:sp>
      <p:sp>
        <p:nvSpPr>
          <p:cNvPr id="475" name="Shape 475"/>
          <p:cNvSpPr txBox="1"/>
          <p:nvPr>
            <p:ph idx="4294967295" type="sldNum"/>
          </p:nvPr>
        </p:nvSpPr>
        <p:spPr>
          <a:xfrm>
            <a:off x="11276014" y="6556378"/>
            <a:ext cx="381000" cy="182700"/>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cxnSp>
        <p:nvCxnSpPr>
          <p:cNvPr id="476" name="Shape 476"/>
          <p:cNvCxnSpPr/>
          <p:nvPr/>
        </p:nvCxnSpPr>
        <p:spPr>
          <a:xfrm>
            <a:off x="5455317" y="1528740"/>
            <a:ext cx="0" cy="4419600"/>
          </a:xfrm>
          <a:prstGeom prst="straightConnector1">
            <a:avLst/>
          </a:prstGeom>
          <a:noFill/>
          <a:ln cap="flat" cmpd="sng" w="19050">
            <a:solidFill>
              <a:schemeClr val="lt2"/>
            </a:solidFill>
            <a:prstDash val="solid"/>
            <a:miter/>
            <a:headEnd len="med" w="med" type="none"/>
            <a:tailEnd len="med" w="med" type="none"/>
          </a:ln>
        </p:spPr>
      </p:cxnSp>
      <p:pic>
        <p:nvPicPr>
          <p:cNvPr id="477" name="Shape 477"/>
          <p:cNvPicPr preferRelativeResize="0"/>
          <p:nvPr/>
        </p:nvPicPr>
        <p:blipFill>
          <a:blip r:embed="rId3">
            <a:alphaModFix/>
          </a:blip>
          <a:stretch>
            <a:fillRect/>
          </a:stretch>
        </p:blipFill>
        <p:spPr>
          <a:xfrm>
            <a:off x="5807050" y="1269875"/>
            <a:ext cx="5703775" cy="888900"/>
          </a:xfrm>
          <a:prstGeom prst="rect">
            <a:avLst/>
          </a:prstGeom>
          <a:noFill/>
          <a:ln>
            <a:noFill/>
          </a:ln>
        </p:spPr>
      </p:pic>
      <p:pic>
        <p:nvPicPr>
          <p:cNvPr id="478" name="Shape 478"/>
          <p:cNvPicPr preferRelativeResize="0"/>
          <p:nvPr/>
        </p:nvPicPr>
        <p:blipFill>
          <a:blip r:embed="rId4">
            <a:alphaModFix/>
          </a:blip>
          <a:stretch>
            <a:fillRect/>
          </a:stretch>
        </p:blipFill>
        <p:spPr>
          <a:xfrm>
            <a:off x="5807050" y="2524199"/>
            <a:ext cx="5544099" cy="554399"/>
          </a:xfrm>
          <a:prstGeom prst="rect">
            <a:avLst/>
          </a:prstGeom>
          <a:noFill/>
          <a:ln>
            <a:noFill/>
          </a:ln>
        </p:spPr>
      </p:pic>
      <p:pic>
        <p:nvPicPr>
          <p:cNvPr id="479" name="Shape 479"/>
          <p:cNvPicPr preferRelativeResize="0"/>
          <p:nvPr/>
        </p:nvPicPr>
        <p:blipFill>
          <a:blip r:embed="rId5">
            <a:alphaModFix/>
          </a:blip>
          <a:stretch>
            <a:fillRect/>
          </a:stretch>
        </p:blipFill>
        <p:spPr>
          <a:xfrm>
            <a:off x="5561925" y="3320200"/>
            <a:ext cx="6357751" cy="1616499"/>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8999" r="-8998" t="0"/>
          </a:stretch>
        </a:blipFill>
      </p:bgPr>
    </p:bg>
    <p:spTree>
      <p:nvGrpSpPr>
        <p:cNvPr id="484" name="Shape 484"/>
        <p:cNvGrpSpPr/>
        <p:nvPr/>
      </p:nvGrpSpPr>
      <p:grpSpPr>
        <a:xfrm>
          <a:off x="0" y="0"/>
          <a:ext cx="0" cy="0"/>
          <a:chOff x="0" y="0"/>
          <a:chExt cx="0" cy="0"/>
        </a:xfrm>
      </p:grpSpPr>
      <p:sp>
        <p:nvSpPr>
          <p:cNvPr id="485" name="Shape 485"/>
          <p:cNvSpPr txBox="1"/>
          <p:nvPr>
            <p:ph type="title"/>
          </p:nvPr>
        </p:nvSpPr>
        <p:spPr>
          <a:xfrm>
            <a:off x="531812" y="2600324"/>
            <a:ext cx="11125200" cy="1371599"/>
          </a:xfrm>
          <a:prstGeom prst="rect">
            <a:avLst/>
          </a:prstGeom>
          <a:noFill/>
          <a:ln>
            <a:noFill/>
          </a:ln>
        </p:spPr>
        <p:txBody>
          <a:bodyPr anchorCtr="0" anchor="b" bIns="0" lIns="0" rIns="0" tIns="0">
            <a:noAutofit/>
          </a:bodyPr>
          <a:lstStyle/>
          <a:p>
            <a:pPr indent="0" lvl="0" marL="0" marR="0" rtl="0" algn="l">
              <a:lnSpc>
                <a:spcPct val="80000"/>
              </a:lnSpc>
              <a:spcBef>
                <a:spcPts val="0"/>
              </a:spcBef>
              <a:buClr>
                <a:schemeClr val="lt1"/>
              </a:buClr>
              <a:buSzPct val="25000"/>
              <a:buFont typeface="Calibri"/>
              <a:buNone/>
            </a:pPr>
            <a:r>
              <a:rPr lang="en-US"/>
              <a:t>Diferencias com a Inex</a:t>
            </a:r>
          </a:p>
        </p:txBody>
      </p:sp>
      <p:sp>
        <p:nvSpPr>
          <p:cNvPr id="486" name="Shape 486"/>
          <p:cNvSpPr txBox="1"/>
          <p:nvPr>
            <p:ph idx="11" type="ftr"/>
          </p:nvPr>
        </p:nvSpPr>
        <p:spPr>
          <a:xfrm>
            <a:off x="8777289" y="6556247"/>
            <a:ext cx="2498723" cy="182879"/>
          </a:xfrm>
          <a:prstGeom prst="rect">
            <a:avLst/>
          </a:prstGeom>
          <a:noFill/>
          <a:ln>
            <a:noFill/>
          </a:ln>
        </p:spPr>
        <p:txBody>
          <a:bodyPr anchorCtr="0" anchor="ctr" bIns="0" lIns="0" rIns="0" tIns="0">
            <a:noAutofit/>
          </a:bodyPr>
          <a:lstStyle/>
          <a:p>
            <a:pPr indent="0" lvl="0" marL="0" marR="0" rtl="0" algn="l">
              <a:spcBef>
                <a:spcPts val="0"/>
              </a:spcBef>
              <a:buSzPct val="25000"/>
              <a:buNone/>
            </a:pPr>
            <a:r>
              <a:rPr lang="en-US" sz="800">
                <a:solidFill>
                  <a:srgbClr val="9F9F9F"/>
                </a:solidFill>
                <a:latin typeface="Calibri"/>
                <a:ea typeface="Calibri"/>
                <a:cs typeface="Calibri"/>
                <a:sym typeface="Calibri"/>
              </a:rPr>
              <a:t>Six Lab Confidential – Internal/Restricted/Highly Restricted</a:t>
            </a:r>
          </a:p>
        </p:txBody>
      </p:sp>
      <p:sp>
        <p:nvSpPr>
          <p:cNvPr id="487" name="Shape 487"/>
          <p:cNvSpPr txBox="1"/>
          <p:nvPr>
            <p:ph idx="12" type="sldNum"/>
          </p:nvPr>
        </p:nvSpPr>
        <p:spPr>
          <a:xfrm>
            <a:off x="11276010" y="6556247"/>
            <a:ext cx="381660" cy="182879"/>
          </a:xfrm>
          <a:prstGeom prst="rect">
            <a:avLst/>
          </a:prstGeom>
          <a:noFill/>
          <a:ln>
            <a:noFill/>
          </a:ln>
        </p:spPr>
        <p:txBody>
          <a:bodyPr anchorCtr="0" anchor="ctr" bIns="0" lIns="0" rIns="0" tIns="0">
            <a:noAutofit/>
          </a:bodyPr>
          <a:lstStyle/>
          <a:p>
            <a:pPr indent="0" lvl="0" marL="0" marR="0" rtl="0" algn="r">
              <a:spcBef>
                <a:spcPts val="0"/>
              </a:spcBef>
              <a:buSzPct val="25000"/>
              <a:buNone/>
            </a:pPr>
            <a:fld id="{00000000-1234-1234-1234-123412341234}" type="slidenum">
              <a:rPr lang="en-US" sz="800">
                <a:solidFill>
                  <a:srgbClr val="9F9F9F"/>
                </a:solidFill>
                <a:latin typeface="Calibri"/>
                <a:ea typeface="Calibri"/>
                <a:cs typeface="Calibri"/>
                <a:sym typeface="Calibri"/>
              </a:rPr>
              <a:t>‹#›</a:t>
            </a:fld>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nvSpPr>
        <p:spPr>
          <a:xfrm>
            <a:off x="531824" y="406400"/>
            <a:ext cx="6903300" cy="4959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lang="en-US" sz="3600">
                <a:solidFill>
                  <a:schemeClr val="dk1"/>
                </a:solidFill>
                <a:latin typeface="Calibri"/>
                <a:ea typeface="Calibri"/>
                <a:cs typeface="Calibri"/>
                <a:sym typeface="Calibri"/>
              </a:rPr>
              <a:t>Clientes Inex</a:t>
            </a:r>
          </a:p>
          <a:p>
            <a:pPr indent="0" lvl="0" marL="0" marR="0" rtl="0" algn="l">
              <a:lnSpc>
                <a:spcPct val="80000"/>
              </a:lnSpc>
              <a:spcBef>
                <a:spcPts val="0"/>
              </a:spcBef>
              <a:buNone/>
            </a:pPr>
            <a:r>
              <a:t/>
            </a:r>
            <a:endParaRPr sz="3600">
              <a:solidFill>
                <a:schemeClr val="dk1"/>
              </a:solidFill>
              <a:latin typeface="Calibri"/>
              <a:ea typeface="Calibri"/>
              <a:cs typeface="Calibri"/>
              <a:sym typeface="Calibri"/>
            </a:endParaRPr>
          </a:p>
        </p:txBody>
      </p:sp>
      <p:pic>
        <p:nvPicPr>
          <p:cNvPr id="494" name="Shape 494"/>
          <p:cNvPicPr preferRelativeResize="0"/>
          <p:nvPr/>
        </p:nvPicPr>
        <p:blipFill>
          <a:blip r:embed="rId3">
            <a:alphaModFix/>
          </a:blip>
          <a:stretch>
            <a:fillRect/>
          </a:stretch>
        </p:blipFill>
        <p:spPr>
          <a:xfrm>
            <a:off x="2750225" y="1674250"/>
            <a:ext cx="6901699" cy="3509491"/>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p:nvPr/>
        </p:nvSpPr>
        <p:spPr>
          <a:xfrm>
            <a:off x="8600176" y="790125"/>
            <a:ext cx="3244500" cy="1546500"/>
          </a:xfrm>
          <a:prstGeom prst="snip1Rect">
            <a:avLst>
              <a:gd fmla="val 16667" name="adj"/>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1" name="Shape 501"/>
          <p:cNvSpPr txBox="1"/>
          <p:nvPr>
            <p:ph idx="1" type="body"/>
          </p:nvPr>
        </p:nvSpPr>
        <p:spPr>
          <a:xfrm>
            <a:off x="531825" y="1283298"/>
            <a:ext cx="4450500" cy="3455400"/>
          </a:xfrm>
          <a:prstGeom prst="rect">
            <a:avLst/>
          </a:prstGeom>
          <a:noFill/>
          <a:ln>
            <a:noFill/>
          </a:ln>
        </p:spPr>
        <p:txBody>
          <a:bodyPr anchorCtr="0" anchor="t" bIns="0" lIns="0" rIns="0" tIns="0">
            <a:noAutofit/>
          </a:bodyPr>
          <a:lstStyle/>
          <a:p>
            <a:pPr indent="0" lvl="0" marL="0" marR="0" rtl="0" algn="just">
              <a:lnSpc>
                <a:spcPct val="90000"/>
              </a:lnSpc>
              <a:spcBef>
                <a:spcPts val="0"/>
              </a:spcBef>
              <a:spcAft>
                <a:spcPts val="0"/>
              </a:spcAft>
              <a:buClr>
                <a:srgbClr val="9F9F9F"/>
              </a:buClr>
              <a:buSzPct val="25000"/>
              <a:buFont typeface="Arial"/>
              <a:buNone/>
            </a:pPr>
            <a:r>
              <a:rPr b="1" lang="en-US" sz="2000"/>
              <a:t>Competências e valores</a:t>
            </a:r>
          </a:p>
          <a:p>
            <a:pPr indent="0" lvl="0" marL="0" marR="0" rtl="0" algn="just">
              <a:lnSpc>
                <a:spcPct val="90000"/>
              </a:lnSpc>
              <a:spcBef>
                <a:spcPts val="1200"/>
              </a:spcBef>
              <a:buClr>
                <a:srgbClr val="9F9F9F"/>
              </a:buClr>
              <a:buSzPct val="25000"/>
              <a:buFont typeface="Arial"/>
              <a:buNone/>
            </a:pPr>
            <a:r>
              <a:rPr lang="en-US" sz="2000"/>
              <a:t>A Inex acompanha seus projetos em todos os aspectos sempre com uma gestão firme e ágil.</a:t>
            </a:r>
          </a:p>
          <a:p>
            <a:pPr indent="0" lvl="0" marL="0" marR="0" rtl="0" algn="just">
              <a:lnSpc>
                <a:spcPct val="90000"/>
              </a:lnSpc>
              <a:spcBef>
                <a:spcPts val="1200"/>
              </a:spcBef>
              <a:buClr>
                <a:srgbClr val="9F9F9F"/>
              </a:buClr>
              <a:buSzPct val="25000"/>
              <a:buFont typeface="Arial"/>
              <a:buNone/>
            </a:pPr>
            <a:r>
              <a:rPr lang="en-US" sz="2000"/>
              <a:t>Nossos projetos com BPM sempre tem como foco a modelagem de processos e tratamento correto de requisitos, processos e sempre priorizando a satisfação de seus clientes.</a:t>
            </a:r>
          </a:p>
        </p:txBody>
      </p:sp>
      <p:sp>
        <p:nvSpPr>
          <p:cNvPr id="502" name="Shape 502"/>
          <p:cNvSpPr txBox="1"/>
          <p:nvPr/>
        </p:nvSpPr>
        <p:spPr>
          <a:xfrm>
            <a:off x="531824" y="406400"/>
            <a:ext cx="6903300" cy="4959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lang="en-US" sz="3600">
                <a:solidFill>
                  <a:schemeClr val="dk1"/>
                </a:solidFill>
                <a:latin typeface="Calibri"/>
                <a:ea typeface="Calibri"/>
                <a:cs typeface="Calibri"/>
                <a:sym typeface="Calibri"/>
              </a:rPr>
              <a:t>Diferenciais com a Inex Consulting</a:t>
            </a:r>
          </a:p>
          <a:p>
            <a:pPr indent="0" lvl="0" marL="0" marR="0" rtl="0" algn="l">
              <a:lnSpc>
                <a:spcPct val="80000"/>
              </a:lnSpc>
              <a:spcBef>
                <a:spcPts val="0"/>
              </a:spcBef>
              <a:buNone/>
            </a:pPr>
            <a:r>
              <a:t/>
            </a:r>
            <a:endParaRPr sz="3600">
              <a:solidFill>
                <a:schemeClr val="dk1"/>
              </a:solidFill>
              <a:latin typeface="Calibri"/>
              <a:ea typeface="Calibri"/>
              <a:cs typeface="Calibri"/>
              <a:sym typeface="Calibri"/>
            </a:endParaRPr>
          </a:p>
        </p:txBody>
      </p:sp>
      <p:cxnSp>
        <p:nvCxnSpPr>
          <p:cNvPr id="503" name="Shape 503"/>
          <p:cNvCxnSpPr/>
          <p:nvPr/>
        </p:nvCxnSpPr>
        <p:spPr>
          <a:xfrm>
            <a:off x="5202653" y="1063436"/>
            <a:ext cx="0" cy="4419600"/>
          </a:xfrm>
          <a:prstGeom prst="straightConnector1">
            <a:avLst/>
          </a:prstGeom>
          <a:noFill/>
          <a:ln cap="flat" cmpd="sng" w="19050">
            <a:solidFill>
              <a:schemeClr val="lt2"/>
            </a:solidFill>
            <a:prstDash val="solid"/>
            <a:miter/>
            <a:headEnd len="med" w="med" type="none"/>
            <a:tailEnd len="med" w="med" type="none"/>
          </a:ln>
        </p:spPr>
      </p:cxnSp>
      <p:pic>
        <p:nvPicPr>
          <p:cNvPr id="504" name="Shape 504"/>
          <p:cNvPicPr preferRelativeResize="0"/>
          <p:nvPr/>
        </p:nvPicPr>
        <p:blipFill>
          <a:blip r:embed="rId3">
            <a:alphaModFix/>
          </a:blip>
          <a:stretch>
            <a:fillRect/>
          </a:stretch>
        </p:blipFill>
        <p:spPr>
          <a:xfrm>
            <a:off x="10472567" y="965200"/>
            <a:ext cx="1321399" cy="1321399"/>
          </a:xfrm>
          <a:prstGeom prst="rect">
            <a:avLst/>
          </a:prstGeom>
          <a:noFill/>
          <a:ln>
            <a:noFill/>
          </a:ln>
        </p:spPr>
      </p:pic>
      <p:sp>
        <p:nvSpPr>
          <p:cNvPr id="505" name="Shape 505"/>
          <p:cNvSpPr txBox="1"/>
          <p:nvPr>
            <p:ph idx="1" type="body"/>
          </p:nvPr>
        </p:nvSpPr>
        <p:spPr>
          <a:xfrm>
            <a:off x="8850036" y="1213251"/>
            <a:ext cx="1758900" cy="939299"/>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9F9F9F"/>
              </a:buClr>
              <a:buSzPct val="25000"/>
              <a:buFont typeface="Arial"/>
              <a:buNone/>
            </a:pPr>
            <a:r>
              <a:rPr b="1" lang="en-US" sz="2000"/>
              <a:t>Scrum</a:t>
            </a:r>
          </a:p>
          <a:p>
            <a:pPr indent="0" lvl="0" marL="0" marR="0" rtl="0" algn="ctr">
              <a:lnSpc>
                <a:spcPct val="90000"/>
              </a:lnSpc>
              <a:spcBef>
                <a:spcPts val="0"/>
              </a:spcBef>
              <a:spcAft>
                <a:spcPts val="0"/>
              </a:spcAft>
              <a:buClr>
                <a:srgbClr val="9F9F9F"/>
              </a:buClr>
              <a:buSzPct val="25000"/>
              <a:buFont typeface="Arial"/>
              <a:buNone/>
            </a:pPr>
            <a:r>
              <a:rPr b="1" lang="en-US" sz="2000"/>
              <a:t>Foco em ágil</a:t>
            </a:r>
          </a:p>
        </p:txBody>
      </p:sp>
      <p:sp>
        <p:nvSpPr>
          <p:cNvPr id="506" name="Shape 506"/>
          <p:cNvSpPr/>
          <p:nvPr/>
        </p:nvSpPr>
        <p:spPr>
          <a:xfrm>
            <a:off x="5552176" y="1399725"/>
            <a:ext cx="3244500" cy="1546500"/>
          </a:xfrm>
          <a:prstGeom prst="snip1Rect">
            <a:avLst>
              <a:gd fmla="val 16667" name="adj"/>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07" name="Shape 507"/>
          <p:cNvPicPr preferRelativeResize="0"/>
          <p:nvPr/>
        </p:nvPicPr>
        <p:blipFill>
          <a:blip r:embed="rId4">
            <a:alphaModFix/>
          </a:blip>
          <a:stretch>
            <a:fillRect/>
          </a:stretch>
        </p:blipFill>
        <p:spPr>
          <a:xfrm>
            <a:off x="7275800" y="1653300"/>
            <a:ext cx="1469549" cy="1039324"/>
          </a:xfrm>
          <a:prstGeom prst="rect">
            <a:avLst/>
          </a:prstGeom>
          <a:noFill/>
          <a:ln>
            <a:noFill/>
          </a:ln>
        </p:spPr>
      </p:pic>
      <p:sp>
        <p:nvSpPr>
          <p:cNvPr id="508" name="Shape 508"/>
          <p:cNvSpPr txBox="1"/>
          <p:nvPr>
            <p:ph idx="1" type="body"/>
          </p:nvPr>
        </p:nvSpPr>
        <p:spPr>
          <a:xfrm>
            <a:off x="5676225" y="1569699"/>
            <a:ext cx="1758900" cy="12384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9F9F9F"/>
              </a:buClr>
              <a:buSzPct val="25000"/>
              <a:buFont typeface="Arial"/>
              <a:buNone/>
            </a:pPr>
            <a:r>
              <a:rPr b="1" lang="en-US" sz="2000"/>
              <a:t>Arquitetura</a:t>
            </a:r>
          </a:p>
          <a:p>
            <a:pPr indent="0" lvl="0" marL="0" marR="0" rtl="0" algn="ctr">
              <a:lnSpc>
                <a:spcPct val="90000"/>
              </a:lnSpc>
              <a:spcBef>
                <a:spcPts val="0"/>
              </a:spcBef>
              <a:spcAft>
                <a:spcPts val="0"/>
              </a:spcAft>
              <a:buClr>
                <a:srgbClr val="9F9F9F"/>
              </a:buClr>
              <a:buSzPct val="25000"/>
              <a:buFont typeface="Arial"/>
              <a:buNone/>
            </a:pPr>
            <a:r>
              <a:rPr b="1" lang="en-US" sz="2000"/>
              <a:t>de</a:t>
            </a:r>
          </a:p>
          <a:p>
            <a:pPr indent="0" lvl="0" marL="0" marR="0" rtl="0" algn="ctr">
              <a:lnSpc>
                <a:spcPct val="90000"/>
              </a:lnSpc>
              <a:spcBef>
                <a:spcPts val="0"/>
              </a:spcBef>
              <a:spcAft>
                <a:spcPts val="0"/>
              </a:spcAft>
              <a:buClr>
                <a:srgbClr val="9F9F9F"/>
              </a:buClr>
              <a:buSzPct val="25000"/>
              <a:buFont typeface="Arial"/>
              <a:buNone/>
            </a:pPr>
            <a:r>
              <a:rPr b="1" lang="en-US" sz="2000"/>
              <a:t>Software</a:t>
            </a:r>
          </a:p>
        </p:txBody>
      </p:sp>
      <p:sp>
        <p:nvSpPr>
          <p:cNvPr id="509" name="Shape 509"/>
          <p:cNvSpPr/>
          <p:nvPr/>
        </p:nvSpPr>
        <p:spPr>
          <a:xfrm>
            <a:off x="8600176" y="2618925"/>
            <a:ext cx="3244500" cy="1546500"/>
          </a:xfrm>
          <a:prstGeom prst="snip1Rect">
            <a:avLst>
              <a:gd fmla="val 16667" name="adj"/>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0" name="Shape 510"/>
          <p:cNvSpPr txBox="1"/>
          <p:nvPr>
            <p:ph idx="1" type="body"/>
          </p:nvPr>
        </p:nvSpPr>
        <p:spPr>
          <a:xfrm>
            <a:off x="8724225" y="2788899"/>
            <a:ext cx="1758900" cy="12384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9F9F9F"/>
              </a:buClr>
              <a:buSzPct val="25000"/>
              <a:buFont typeface="Arial"/>
              <a:buNone/>
            </a:pPr>
            <a:r>
              <a:rPr b="1" lang="en-US" sz="2000"/>
              <a:t>Gestão Eficaz</a:t>
            </a:r>
          </a:p>
          <a:p>
            <a:pPr indent="0" lvl="0" marL="0" marR="0" rtl="0" algn="ctr">
              <a:lnSpc>
                <a:spcPct val="90000"/>
              </a:lnSpc>
              <a:spcBef>
                <a:spcPts val="0"/>
              </a:spcBef>
              <a:spcAft>
                <a:spcPts val="0"/>
              </a:spcAft>
              <a:buClr>
                <a:srgbClr val="9F9F9F"/>
              </a:buClr>
              <a:buSzPct val="25000"/>
              <a:buFont typeface="Arial"/>
              <a:buNone/>
            </a:pPr>
            <a:r>
              <a:rPr b="1" lang="en-US" sz="2000"/>
              <a:t>Status</a:t>
            </a:r>
          </a:p>
          <a:p>
            <a:pPr indent="0" lvl="0" marL="0" marR="0" rtl="0" algn="ctr">
              <a:lnSpc>
                <a:spcPct val="90000"/>
              </a:lnSpc>
              <a:spcBef>
                <a:spcPts val="0"/>
              </a:spcBef>
              <a:spcAft>
                <a:spcPts val="0"/>
              </a:spcAft>
              <a:buClr>
                <a:srgbClr val="9F9F9F"/>
              </a:buClr>
              <a:buSzPct val="25000"/>
              <a:buFont typeface="Arial"/>
              <a:buNone/>
            </a:pPr>
            <a:r>
              <a:rPr b="1" lang="en-US" sz="2000"/>
              <a:t>Report</a:t>
            </a:r>
          </a:p>
        </p:txBody>
      </p:sp>
      <p:pic>
        <p:nvPicPr>
          <p:cNvPr id="511" name="Shape 511"/>
          <p:cNvPicPr preferRelativeResize="0"/>
          <p:nvPr/>
        </p:nvPicPr>
        <p:blipFill>
          <a:blip r:embed="rId5">
            <a:alphaModFix/>
          </a:blip>
          <a:stretch>
            <a:fillRect/>
          </a:stretch>
        </p:blipFill>
        <p:spPr>
          <a:xfrm>
            <a:off x="10472568" y="2712699"/>
            <a:ext cx="1238400" cy="1238400"/>
          </a:xfrm>
          <a:prstGeom prst="rect">
            <a:avLst/>
          </a:prstGeom>
          <a:noFill/>
          <a:ln>
            <a:noFill/>
          </a:ln>
        </p:spPr>
      </p:pic>
      <p:sp>
        <p:nvSpPr>
          <p:cNvPr id="512" name="Shape 512"/>
          <p:cNvSpPr/>
          <p:nvPr/>
        </p:nvSpPr>
        <p:spPr>
          <a:xfrm>
            <a:off x="5552176" y="3304725"/>
            <a:ext cx="3244500" cy="1546500"/>
          </a:xfrm>
          <a:prstGeom prst="snip1Rect">
            <a:avLst>
              <a:gd fmla="val 16667" name="adj"/>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3" name="Shape 513"/>
          <p:cNvSpPr txBox="1"/>
          <p:nvPr>
            <p:ph idx="1" type="body"/>
          </p:nvPr>
        </p:nvSpPr>
        <p:spPr>
          <a:xfrm>
            <a:off x="5676225" y="3474699"/>
            <a:ext cx="1758900" cy="12384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9F9F9F"/>
              </a:buClr>
              <a:buSzPct val="25000"/>
              <a:buFont typeface="Arial"/>
              <a:buNone/>
            </a:pPr>
            <a:r>
              <a:rPr b="1" lang="en-US" sz="2000"/>
              <a:t>Time Proficiente</a:t>
            </a:r>
          </a:p>
          <a:p>
            <a:pPr indent="0" lvl="0" marL="0" marR="0" rtl="0" algn="ctr">
              <a:lnSpc>
                <a:spcPct val="90000"/>
              </a:lnSpc>
              <a:spcBef>
                <a:spcPts val="0"/>
              </a:spcBef>
              <a:spcAft>
                <a:spcPts val="0"/>
              </a:spcAft>
              <a:buClr>
                <a:srgbClr val="9F9F9F"/>
              </a:buClr>
              <a:buSzPct val="25000"/>
              <a:buFont typeface="Arial"/>
              <a:buNone/>
            </a:pPr>
            <a:r>
              <a:rPr b="1" lang="en-US" sz="2000"/>
              <a:t>Alto Nível</a:t>
            </a:r>
          </a:p>
          <a:p>
            <a:pPr indent="0" lvl="0" marL="0" marR="0" rtl="0" algn="ctr">
              <a:lnSpc>
                <a:spcPct val="90000"/>
              </a:lnSpc>
              <a:spcBef>
                <a:spcPts val="0"/>
              </a:spcBef>
              <a:spcAft>
                <a:spcPts val="0"/>
              </a:spcAft>
              <a:buClr>
                <a:srgbClr val="9F9F9F"/>
              </a:buClr>
              <a:buSzPct val="25000"/>
              <a:buFont typeface="Arial"/>
              <a:buNone/>
            </a:pPr>
            <a:r>
              <a:rPr b="1" lang="en-US" sz="2000"/>
              <a:t>Técnico</a:t>
            </a:r>
          </a:p>
        </p:txBody>
      </p:sp>
      <p:pic>
        <p:nvPicPr>
          <p:cNvPr id="514" name="Shape 514"/>
          <p:cNvPicPr preferRelativeResize="0"/>
          <p:nvPr/>
        </p:nvPicPr>
        <p:blipFill>
          <a:blip r:embed="rId6">
            <a:alphaModFix/>
          </a:blip>
          <a:stretch>
            <a:fillRect/>
          </a:stretch>
        </p:blipFill>
        <p:spPr>
          <a:xfrm>
            <a:off x="7428200" y="3417274"/>
            <a:ext cx="1183927" cy="1321399"/>
          </a:xfrm>
          <a:prstGeom prst="rect">
            <a:avLst/>
          </a:prstGeom>
          <a:noFill/>
          <a:ln>
            <a:noFill/>
          </a:ln>
        </p:spPr>
      </p:pic>
      <p:sp>
        <p:nvSpPr>
          <p:cNvPr id="515" name="Shape 515"/>
          <p:cNvSpPr/>
          <p:nvPr/>
        </p:nvSpPr>
        <p:spPr>
          <a:xfrm>
            <a:off x="8600176" y="4447725"/>
            <a:ext cx="3244500" cy="1546500"/>
          </a:xfrm>
          <a:prstGeom prst="snip1Rect">
            <a:avLst>
              <a:gd fmla="val 16667" name="adj"/>
            </a:avLst>
          </a:prstGeom>
          <a:solidFill>
            <a:srgbClr val="F3F3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6" name="Shape 516"/>
          <p:cNvSpPr txBox="1"/>
          <p:nvPr>
            <p:ph idx="1" type="body"/>
          </p:nvPr>
        </p:nvSpPr>
        <p:spPr>
          <a:xfrm>
            <a:off x="8724225" y="4617699"/>
            <a:ext cx="1758900" cy="12384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9F9F9F"/>
              </a:buClr>
              <a:buSzPct val="25000"/>
              <a:buFont typeface="Arial"/>
              <a:buNone/>
            </a:pPr>
            <a:r>
              <a:rPr b="1" lang="en-US" sz="2000"/>
              <a:t>Modelagem</a:t>
            </a:r>
          </a:p>
          <a:p>
            <a:pPr indent="0" lvl="0" marL="0" marR="0" rtl="0" algn="ctr">
              <a:lnSpc>
                <a:spcPct val="90000"/>
              </a:lnSpc>
              <a:spcBef>
                <a:spcPts val="0"/>
              </a:spcBef>
              <a:spcAft>
                <a:spcPts val="0"/>
              </a:spcAft>
              <a:buClr>
                <a:srgbClr val="9F9F9F"/>
              </a:buClr>
              <a:buSzPct val="25000"/>
              <a:buFont typeface="Arial"/>
              <a:buNone/>
            </a:pPr>
            <a:r>
              <a:rPr b="1" lang="en-US" sz="2000"/>
              <a:t>de </a:t>
            </a:r>
          </a:p>
          <a:p>
            <a:pPr indent="0" lvl="0" marL="0" marR="0" rtl="0" algn="ctr">
              <a:lnSpc>
                <a:spcPct val="90000"/>
              </a:lnSpc>
              <a:spcBef>
                <a:spcPts val="0"/>
              </a:spcBef>
              <a:spcAft>
                <a:spcPts val="0"/>
              </a:spcAft>
              <a:buClr>
                <a:srgbClr val="9F9F9F"/>
              </a:buClr>
              <a:buSzPct val="25000"/>
              <a:buFont typeface="Arial"/>
              <a:buNone/>
            </a:pPr>
            <a:r>
              <a:rPr b="1" lang="en-US" sz="2000"/>
              <a:t>Processos</a:t>
            </a:r>
          </a:p>
        </p:txBody>
      </p:sp>
      <p:pic>
        <p:nvPicPr>
          <p:cNvPr id="517" name="Shape 517"/>
          <p:cNvPicPr preferRelativeResize="0"/>
          <p:nvPr/>
        </p:nvPicPr>
        <p:blipFill>
          <a:blip r:embed="rId7">
            <a:alphaModFix/>
          </a:blip>
          <a:stretch>
            <a:fillRect/>
          </a:stretch>
        </p:blipFill>
        <p:spPr>
          <a:xfrm>
            <a:off x="10201750" y="4631802"/>
            <a:ext cx="1592228" cy="1238400"/>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sp>
        <p:nvSpPr>
          <p:cNvPr id="523" name="Shape 523"/>
          <p:cNvSpPr txBox="1"/>
          <p:nvPr>
            <p:ph idx="1" type="body"/>
          </p:nvPr>
        </p:nvSpPr>
        <p:spPr>
          <a:xfrm>
            <a:off x="531825" y="1283296"/>
            <a:ext cx="4450500" cy="41460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9F9F9F"/>
              </a:buClr>
              <a:buSzPct val="25000"/>
              <a:buFont typeface="Arial"/>
              <a:buNone/>
            </a:pPr>
            <a:r>
              <a:rPr b="1" lang="en-US" sz="2000"/>
              <a:t>Capacidade Produtiva</a:t>
            </a:r>
          </a:p>
          <a:p>
            <a:pPr indent="0" lvl="0" marL="0" marR="0" rtl="0" algn="just">
              <a:lnSpc>
                <a:spcPct val="90000"/>
              </a:lnSpc>
              <a:spcBef>
                <a:spcPts val="1200"/>
              </a:spcBef>
              <a:buClr>
                <a:srgbClr val="9F9F9F"/>
              </a:buClr>
              <a:buSzPct val="25000"/>
              <a:buFont typeface="Arial"/>
              <a:buNone/>
            </a:pPr>
            <a:r>
              <a:t/>
            </a:r>
            <a:endParaRPr b="1" sz="2000"/>
          </a:p>
          <a:p>
            <a:pPr indent="0" lvl="0" marL="0" marR="0" rtl="0" algn="ctr">
              <a:lnSpc>
                <a:spcPct val="90000"/>
              </a:lnSpc>
              <a:spcBef>
                <a:spcPts val="1200"/>
              </a:spcBef>
              <a:buClr>
                <a:srgbClr val="9F9F9F"/>
              </a:buClr>
              <a:buSzPct val="25000"/>
              <a:buFont typeface="Arial"/>
              <a:buNone/>
            </a:pPr>
            <a:r>
              <a:rPr lang="en-US" sz="2000"/>
              <a:t>Realizamos atualmente mais de 5000 horas mensais em projetos na Porto Seguro muitos deles envolvendo SOA e BPM.</a:t>
            </a:r>
          </a:p>
          <a:p>
            <a:pPr indent="0" lvl="0" marL="0" marR="0" rtl="0" algn="ctr">
              <a:lnSpc>
                <a:spcPct val="90000"/>
              </a:lnSpc>
              <a:spcBef>
                <a:spcPts val="1200"/>
              </a:spcBef>
              <a:buClr>
                <a:srgbClr val="9F9F9F"/>
              </a:buClr>
              <a:buSzPct val="25000"/>
              <a:buFont typeface="Arial"/>
              <a:buNone/>
            </a:pPr>
            <a:r>
              <a:t/>
            </a:r>
            <a:endParaRPr sz="2000"/>
          </a:p>
          <a:p>
            <a:pPr indent="0" lvl="0" marL="0" marR="0" rtl="0" algn="ctr">
              <a:lnSpc>
                <a:spcPct val="90000"/>
              </a:lnSpc>
              <a:spcBef>
                <a:spcPts val="1200"/>
              </a:spcBef>
              <a:buClr>
                <a:srgbClr val="9F9F9F"/>
              </a:buClr>
              <a:buSzPct val="25000"/>
              <a:buFont typeface="Arial"/>
              <a:buNone/>
            </a:pPr>
            <a:r>
              <a:rPr lang="en-US" sz="2000"/>
              <a:t>Time livre de fábrica +1000 horas mês.</a:t>
            </a:r>
          </a:p>
        </p:txBody>
      </p:sp>
      <p:sp>
        <p:nvSpPr>
          <p:cNvPr id="524" name="Shape 524"/>
          <p:cNvSpPr txBox="1"/>
          <p:nvPr/>
        </p:nvSpPr>
        <p:spPr>
          <a:xfrm>
            <a:off x="531814" y="406400"/>
            <a:ext cx="11304600" cy="495900"/>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lang="en-US" sz="3600">
                <a:solidFill>
                  <a:schemeClr val="dk1"/>
                </a:solidFill>
                <a:latin typeface="Calibri"/>
                <a:ea typeface="Calibri"/>
                <a:cs typeface="Calibri"/>
                <a:sym typeface="Calibri"/>
              </a:rPr>
              <a:t>Time Técnico</a:t>
            </a:r>
          </a:p>
          <a:p>
            <a:pPr indent="0" lvl="0" marL="0" marR="0" rtl="0" algn="l">
              <a:lnSpc>
                <a:spcPct val="80000"/>
              </a:lnSpc>
              <a:spcBef>
                <a:spcPts val="0"/>
              </a:spcBef>
              <a:buNone/>
            </a:pPr>
            <a:r>
              <a:t/>
            </a:r>
            <a:endParaRPr sz="3600">
              <a:solidFill>
                <a:schemeClr val="dk1"/>
              </a:solidFill>
              <a:latin typeface="Calibri"/>
              <a:ea typeface="Calibri"/>
              <a:cs typeface="Calibri"/>
              <a:sym typeface="Calibri"/>
            </a:endParaRPr>
          </a:p>
        </p:txBody>
      </p:sp>
      <p:cxnSp>
        <p:nvCxnSpPr>
          <p:cNvPr id="525" name="Shape 525"/>
          <p:cNvCxnSpPr/>
          <p:nvPr/>
        </p:nvCxnSpPr>
        <p:spPr>
          <a:xfrm>
            <a:off x="5202653" y="1063436"/>
            <a:ext cx="0" cy="4419600"/>
          </a:xfrm>
          <a:prstGeom prst="straightConnector1">
            <a:avLst/>
          </a:prstGeom>
          <a:noFill/>
          <a:ln cap="flat" cmpd="sng" w="19050">
            <a:solidFill>
              <a:schemeClr val="lt2"/>
            </a:solidFill>
            <a:prstDash val="solid"/>
            <a:miter/>
            <a:headEnd len="med" w="med" type="none"/>
            <a:tailEnd len="med" w="med" type="none"/>
          </a:ln>
        </p:spPr>
      </p:cxnSp>
      <p:sp>
        <p:nvSpPr>
          <p:cNvPr id="526" name="Shape 526"/>
          <p:cNvSpPr txBox="1"/>
          <p:nvPr>
            <p:ph idx="1" type="body"/>
          </p:nvPr>
        </p:nvSpPr>
        <p:spPr>
          <a:xfrm>
            <a:off x="5422975" y="3424472"/>
            <a:ext cx="1306200" cy="495900"/>
          </a:xfrm>
          <a:prstGeom prst="rect">
            <a:avLst/>
          </a:prstGeom>
          <a:noFill/>
          <a:ln>
            <a:noFill/>
          </a:ln>
        </p:spPr>
        <p:txBody>
          <a:bodyPr anchorCtr="0" anchor="t" bIns="0" lIns="0" rIns="0" tIns="0">
            <a:noAutofit/>
          </a:bodyPr>
          <a:lstStyle/>
          <a:p>
            <a:pPr indent="0" lvl="0" marL="0" marR="0" rtl="0" algn="ctr">
              <a:lnSpc>
                <a:spcPct val="90000"/>
              </a:lnSpc>
              <a:spcBef>
                <a:spcPts val="1200"/>
              </a:spcBef>
              <a:buClr>
                <a:srgbClr val="9F9F9F"/>
              </a:buClr>
              <a:buSzPct val="25000"/>
              <a:buFont typeface="Arial"/>
              <a:buNone/>
            </a:pPr>
            <a:r>
              <a:rPr b="1" lang="en-US" sz="2000"/>
              <a:t>Ulisses Chieppe</a:t>
            </a:r>
          </a:p>
        </p:txBody>
      </p:sp>
      <p:sp>
        <p:nvSpPr>
          <p:cNvPr id="527" name="Shape 527"/>
          <p:cNvSpPr txBox="1"/>
          <p:nvPr>
            <p:ph idx="1" type="body"/>
          </p:nvPr>
        </p:nvSpPr>
        <p:spPr>
          <a:xfrm>
            <a:off x="7154912" y="3467672"/>
            <a:ext cx="1306200" cy="495900"/>
          </a:xfrm>
          <a:prstGeom prst="rect">
            <a:avLst/>
          </a:prstGeom>
          <a:noFill/>
          <a:ln>
            <a:noFill/>
          </a:ln>
        </p:spPr>
        <p:txBody>
          <a:bodyPr anchorCtr="0" anchor="t" bIns="0" lIns="0" rIns="0" tIns="0">
            <a:noAutofit/>
          </a:bodyPr>
          <a:lstStyle/>
          <a:p>
            <a:pPr indent="0" lvl="0" marL="0" marR="0" rtl="0" algn="ctr">
              <a:lnSpc>
                <a:spcPct val="90000"/>
              </a:lnSpc>
              <a:spcBef>
                <a:spcPts val="1200"/>
              </a:spcBef>
              <a:buClr>
                <a:srgbClr val="9F9F9F"/>
              </a:buClr>
              <a:buSzPct val="25000"/>
              <a:buFont typeface="Arial"/>
              <a:buNone/>
            </a:pPr>
            <a:r>
              <a:rPr b="1" lang="en-US" sz="2000"/>
              <a:t>Luciana Matos</a:t>
            </a:r>
          </a:p>
        </p:txBody>
      </p:sp>
      <p:pic>
        <p:nvPicPr>
          <p:cNvPr id="528" name="Shape 528"/>
          <p:cNvPicPr preferRelativeResize="0"/>
          <p:nvPr/>
        </p:nvPicPr>
        <p:blipFill>
          <a:blip r:embed="rId3">
            <a:alphaModFix/>
          </a:blip>
          <a:stretch>
            <a:fillRect/>
          </a:stretch>
        </p:blipFill>
        <p:spPr>
          <a:xfrm>
            <a:off x="8758150" y="2124875"/>
            <a:ext cx="1398125" cy="1398125"/>
          </a:xfrm>
          <a:prstGeom prst="rect">
            <a:avLst/>
          </a:prstGeom>
          <a:noFill/>
          <a:ln>
            <a:noFill/>
          </a:ln>
        </p:spPr>
      </p:pic>
      <p:sp>
        <p:nvSpPr>
          <p:cNvPr id="529" name="Shape 529"/>
          <p:cNvSpPr txBox="1"/>
          <p:nvPr>
            <p:ph idx="1" type="body"/>
          </p:nvPr>
        </p:nvSpPr>
        <p:spPr>
          <a:xfrm>
            <a:off x="8758150" y="3407722"/>
            <a:ext cx="1306200" cy="495900"/>
          </a:xfrm>
          <a:prstGeom prst="rect">
            <a:avLst/>
          </a:prstGeom>
          <a:noFill/>
          <a:ln>
            <a:noFill/>
          </a:ln>
        </p:spPr>
        <p:txBody>
          <a:bodyPr anchorCtr="0" anchor="t" bIns="0" lIns="0" rIns="0" tIns="0">
            <a:noAutofit/>
          </a:bodyPr>
          <a:lstStyle/>
          <a:p>
            <a:pPr indent="0" lvl="0" marL="0" marR="0" rtl="0" algn="ctr">
              <a:lnSpc>
                <a:spcPct val="90000"/>
              </a:lnSpc>
              <a:spcBef>
                <a:spcPts val="1200"/>
              </a:spcBef>
              <a:buClr>
                <a:srgbClr val="9F9F9F"/>
              </a:buClr>
              <a:buSzPct val="25000"/>
              <a:buFont typeface="Arial"/>
              <a:buNone/>
            </a:pPr>
            <a:r>
              <a:rPr b="1" lang="en-US" sz="2000"/>
              <a:t>Davi        Piala</a:t>
            </a:r>
          </a:p>
        </p:txBody>
      </p:sp>
      <p:pic>
        <p:nvPicPr>
          <p:cNvPr id="530" name="Shape 530"/>
          <p:cNvPicPr preferRelativeResize="0"/>
          <p:nvPr/>
        </p:nvPicPr>
        <p:blipFill>
          <a:blip r:embed="rId4">
            <a:alphaModFix/>
          </a:blip>
          <a:stretch>
            <a:fillRect/>
          </a:stretch>
        </p:blipFill>
        <p:spPr>
          <a:xfrm>
            <a:off x="7108950" y="2124886"/>
            <a:ext cx="1398125" cy="1398124"/>
          </a:xfrm>
          <a:prstGeom prst="rect">
            <a:avLst/>
          </a:prstGeom>
          <a:noFill/>
          <a:ln>
            <a:noFill/>
          </a:ln>
        </p:spPr>
      </p:pic>
      <p:pic>
        <p:nvPicPr>
          <p:cNvPr id="531" name="Shape 531"/>
          <p:cNvPicPr preferRelativeResize="0"/>
          <p:nvPr/>
        </p:nvPicPr>
        <p:blipFill>
          <a:blip r:embed="rId5">
            <a:alphaModFix/>
          </a:blip>
          <a:stretch>
            <a:fillRect/>
          </a:stretch>
        </p:blipFill>
        <p:spPr>
          <a:xfrm>
            <a:off x="5346575" y="2075124"/>
            <a:ext cx="1398124" cy="1398124"/>
          </a:xfrm>
          <a:prstGeom prst="rect">
            <a:avLst/>
          </a:prstGeom>
          <a:noFill/>
          <a:ln>
            <a:noFill/>
          </a:ln>
        </p:spPr>
      </p:pic>
      <p:pic>
        <p:nvPicPr>
          <p:cNvPr id="532" name="Shape 532"/>
          <p:cNvPicPr preferRelativeResize="0"/>
          <p:nvPr/>
        </p:nvPicPr>
        <p:blipFill>
          <a:blip r:embed="rId6">
            <a:alphaModFix/>
          </a:blip>
          <a:stretch>
            <a:fillRect/>
          </a:stretch>
        </p:blipFill>
        <p:spPr>
          <a:xfrm>
            <a:off x="10453299" y="2190524"/>
            <a:ext cx="1398125" cy="1398125"/>
          </a:xfrm>
          <a:prstGeom prst="rect">
            <a:avLst/>
          </a:prstGeom>
          <a:noFill/>
          <a:ln>
            <a:noFill/>
          </a:ln>
        </p:spPr>
      </p:pic>
      <p:sp>
        <p:nvSpPr>
          <p:cNvPr id="533" name="Shape 533"/>
          <p:cNvSpPr txBox="1"/>
          <p:nvPr>
            <p:ph idx="1" type="body"/>
          </p:nvPr>
        </p:nvSpPr>
        <p:spPr>
          <a:xfrm>
            <a:off x="10499275" y="3588651"/>
            <a:ext cx="1306200" cy="845400"/>
          </a:xfrm>
          <a:prstGeom prst="rect">
            <a:avLst/>
          </a:prstGeom>
          <a:noFill/>
          <a:ln>
            <a:noFill/>
          </a:ln>
        </p:spPr>
        <p:txBody>
          <a:bodyPr anchorCtr="0" anchor="t" bIns="0" lIns="0" rIns="0" tIns="0">
            <a:noAutofit/>
          </a:bodyPr>
          <a:lstStyle/>
          <a:p>
            <a:pPr indent="0" lvl="0" marL="0" marR="0" rtl="0" algn="ctr">
              <a:lnSpc>
                <a:spcPct val="90000"/>
              </a:lnSpc>
              <a:spcBef>
                <a:spcPts val="1200"/>
              </a:spcBef>
              <a:buClr>
                <a:srgbClr val="9F9F9F"/>
              </a:buClr>
              <a:buSzPct val="25000"/>
              <a:buFont typeface="Arial"/>
              <a:buNone/>
            </a:pPr>
            <a:r>
              <a:rPr b="1" lang="en-US" sz="2000"/>
              <a:t>Johnny Oliveira</a:t>
            </a: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